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69" r:id="rId4"/>
    <p:sldId id="258" r:id="rId5"/>
    <p:sldId id="268" r:id="rId6"/>
    <p:sldId id="270" r:id="rId7"/>
    <p:sldId id="263" r:id="rId8"/>
    <p:sldId id="271" r:id="rId9"/>
    <p:sldId id="257" r:id="rId10"/>
    <p:sldId id="267" r:id="rId11"/>
    <p:sldId id="259" r:id="rId12"/>
    <p:sldId id="264" r:id="rId13"/>
    <p:sldId id="273" r:id="rId14"/>
    <p:sldId id="274" r:id="rId15"/>
    <p:sldId id="261" r:id="rId16"/>
    <p:sldId id="272" r:id="rId17"/>
    <p:sldId id="266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1565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7F8C2BBE-AD52-A947-D6B2-779F3E7FFB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6725" r="17608" b="-1"/>
          <a:stretch>
            <a:fillRect/>
          </a:stretch>
        </p:blipFill>
        <p:spPr>
          <a:xfrm>
            <a:off x="11369" y="-1"/>
            <a:ext cx="9143980" cy="6857999"/>
          </a:xfrm>
          <a:prstGeom prst="rect">
            <a:avLst/>
          </a:prstGeom>
        </p:spPr>
      </p:pic>
      <p:sp>
        <p:nvSpPr>
          <p:cNvPr id="6" name="Заглавие 5">
            <a:extLst>
              <a:ext uri="{FF2B5EF4-FFF2-40B4-BE49-F238E27FC236}">
                <a16:creationId xmlns:a16="http://schemas.microsoft.com/office/drawing/2014/main" id="{9F931181-40C0-6256-B9C1-68AD51192B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10" y="4566260"/>
            <a:ext cx="8861898" cy="1322965"/>
          </a:xfrm>
        </p:spPr>
        <p:txBody>
          <a:bodyPr>
            <a:normAutofit fontScale="900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b="1" dirty="0">
                <a:ln/>
                <a:solidFill>
                  <a:schemeClr val="accent3"/>
                </a:solidFill>
              </a:rPr>
              <a:t>„</a:t>
            </a:r>
            <a:r>
              <a:rPr lang="en-US" b="1" dirty="0" err="1">
                <a:ln/>
                <a:solidFill>
                  <a:schemeClr val="accent3"/>
                </a:solidFill>
              </a:rPr>
              <a:t>Дни</a:t>
            </a:r>
            <a:r>
              <a:rPr lang="en-US" b="1" dirty="0">
                <a:ln/>
                <a:solidFill>
                  <a:schemeClr val="accent3"/>
                </a:solidFill>
              </a:rPr>
              <a:t> </a:t>
            </a:r>
            <a:r>
              <a:rPr lang="en-US" b="1" dirty="0" err="1">
                <a:ln/>
                <a:solidFill>
                  <a:schemeClr val="accent3"/>
                </a:solidFill>
              </a:rPr>
              <a:t>на</a:t>
            </a:r>
            <a:r>
              <a:rPr lang="en-US" b="1" dirty="0">
                <a:ln/>
                <a:solidFill>
                  <a:schemeClr val="accent3"/>
                </a:solidFill>
              </a:rPr>
              <a:t> </a:t>
            </a:r>
            <a:r>
              <a:rPr lang="en-US" b="1" dirty="0" err="1">
                <a:ln/>
                <a:solidFill>
                  <a:schemeClr val="accent3"/>
                </a:solidFill>
              </a:rPr>
              <a:t>безопасността</a:t>
            </a:r>
            <a:r>
              <a:rPr lang="en-US" b="1" dirty="0">
                <a:ln/>
                <a:solidFill>
                  <a:schemeClr val="accent3"/>
                </a:solidFill>
              </a:rPr>
              <a:t> </a:t>
            </a:r>
            <a:r>
              <a:rPr lang="en-US" b="1" dirty="0" err="1">
                <a:ln/>
                <a:solidFill>
                  <a:schemeClr val="accent3"/>
                </a:solidFill>
              </a:rPr>
              <a:t>на</a:t>
            </a:r>
            <a:r>
              <a:rPr lang="en-US" b="1" dirty="0">
                <a:ln/>
                <a:solidFill>
                  <a:schemeClr val="accent3"/>
                </a:solidFill>
              </a:rPr>
              <a:t> ROADPOL“</a:t>
            </a:r>
            <a:r>
              <a:rPr lang="bg-BG" b="1" dirty="0">
                <a:ln/>
                <a:solidFill>
                  <a:schemeClr val="accent3"/>
                </a:solidFill>
              </a:rPr>
              <a:t> </a:t>
            </a:r>
            <a:br>
              <a:rPr lang="bg-BG" b="1" dirty="0">
                <a:ln/>
                <a:solidFill>
                  <a:schemeClr val="accent3"/>
                </a:solidFill>
              </a:rPr>
            </a:br>
            <a:r>
              <a:rPr lang="en-US" b="1" dirty="0">
                <a:ln/>
                <a:solidFill>
                  <a:schemeClr val="accent3"/>
                </a:solidFill>
              </a:rPr>
              <a:t>16 </a:t>
            </a:r>
            <a:r>
              <a:rPr lang="bg-BG" b="1" dirty="0">
                <a:ln/>
                <a:solidFill>
                  <a:schemeClr val="accent3"/>
                </a:solidFill>
              </a:rPr>
              <a:t>-</a:t>
            </a:r>
            <a:r>
              <a:rPr lang="en-US" b="1" dirty="0">
                <a:ln/>
                <a:solidFill>
                  <a:schemeClr val="accent3"/>
                </a:solidFill>
              </a:rPr>
              <a:t> 22 </a:t>
            </a:r>
            <a:r>
              <a:rPr lang="en-US" b="1" dirty="0" err="1">
                <a:ln/>
                <a:solidFill>
                  <a:schemeClr val="accent3"/>
                </a:solidFill>
              </a:rPr>
              <a:t>септември</a:t>
            </a:r>
            <a:r>
              <a:rPr lang="en-US" b="1" dirty="0">
                <a:ln/>
                <a:solidFill>
                  <a:schemeClr val="accent3"/>
                </a:solidFill>
              </a:rPr>
              <a:t> 2026 г. </a:t>
            </a:r>
          </a:p>
        </p:txBody>
      </p:sp>
      <p:sp>
        <p:nvSpPr>
          <p:cNvPr id="2" name="Правоъгълник 1">
            <a:extLst>
              <a:ext uri="{FF2B5EF4-FFF2-40B4-BE49-F238E27FC236}">
                <a16:creationId xmlns:a16="http://schemas.microsoft.com/office/drawing/2014/main" id="{259269BE-4E5E-E76B-09AD-1568168DDD60}"/>
              </a:ext>
            </a:extLst>
          </p:cNvPr>
          <p:cNvSpPr/>
          <p:nvPr/>
        </p:nvSpPr>
        <p:spPr>
          <a:xfrm>
            <a:off x="11369" y="330740"/>
            <a:ext cx="9014297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5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ОУ „Панайот Волов“ – гр. Варна</a:t>
            </a:r>
            <a:endParaRPr lang="en-US" sz="5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Заглавие 5">
            <a:extLst>
              <a:ext uri="{FF2B5EF4-FFF2-40B4-BE49-F238E27FC236}">
                <a16:creationId xmlns:a16="http://schemas.microsoft.com/office/drawing/2014/main" id="{1EBC4BF8-FC75-B98C-4908-4941C06029E8}"/>
              </a:ext>
            </a:extLst>
          </p:cNvPr>
          <p:cNvSpPr txBox="1">
            <a:spLocks/>
          </p:cNvSpPr>
          <p:nvPr/>
        </p:nvSpPr>
        <p:spPr>
          <a:xfrm>
            <a:off x="141052" y="5846324"/>
            <a:ext cx="9014298" cy="846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#ZeroMeansLife – </a:t>
            </a:r>
            <a:endParaRPr lang="bg-BG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en-US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Нулевата</a:t>
            </a:r>
            <a:r>
              <a:rPr 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смъртност</a:t>
            </a:r>
            <a:r>
              <a:rPr 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означава</a:t>
            </a:r>
            <a:r>
              <a:rPr 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живот</a:t>
            </a:r>
            <a:r>
              <a:rPr lang="bg-BG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!</a:t>
            </a:r>
            <a:endParaRPr lang="en-US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2001592E-D255-61DA-C483-2D176441C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931" y="1250881"/>
            <a:ext cx="5939171" cy="3344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914E6-3F4C-FB96-0871-584A0AE2E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CF75684-762B-1DE8-44CA-3C6B443C6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053C3CDD-5A7D-0575-E69B-85E4EB27C4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9759" b="20098"/>
          <a:stretch>
            <a:fillRect/>
          </a:stretch>
        </p:blipFill>
        <p:spPr>
          <a:xfrm>
            <a:off x="0" y="10"/>
            <a:ext cx="9141693" cy="6857990"/>
          </a:xfrm>
          <a:prstGeom prst="rect">
            <a:avLst/>
          </a:prstGeom>
        </p:spPr>
      </p:pic>
      <p:sp>
        <p:nvSpPr>
          <p:cNvPr id="24" name="sketchy box">
            <a:extLst>
              <a:ext uri="{FF2B5EF4-FFF2-40B4-BE49-F238E27FC236}">
                <a16:creationId xmlns:a16="http://schemas.microsoft.com/office/drawing/2014/main" id="{92AA637D-3C1C-BE51-5B68-A1D0F24F66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28650" y="720953"/>
            <a:ext cx="7886700" cy="5416094"/>
          </a:xfrm>
          <a:custGeom>
            <a:avLst/>
            <a:gdLst>
              <a:gd name="csX0" fmla="*/ 0 w 7886700"/>
              <a:gd name="csY0" fmla="*/ 0 h 5416094"/>
              <a:gd name="csX1" fmla="*/ 578358 w 7886700"/>
              <a:gd name="csY1" fmla="*/ 0 h 5416094"/>
              <a:gd name="csX2" fmla="*/ 998982 w 7886700"/>
              <a:gd name="csY2" fmla="*/ 0 h 5416094"/>
              <a:gd name="csX3" fmla="*/ 1813941 w 7886700"/>
              <a:gd name="csY3" fmla="*/ 0 h 5416094"/>
              <a:gd name="csX4" fmla="*/ 2392299 w 7886700"/>
              <a:gd name="csY4" fmla="*/ 0 h 5416094"/>
              <a:gd name="csX5" fmla="*/ 2970657 w 7886700"/>
              <a:gd name="csY5" fmla="*/ 0 h 5416094"/>
              <a:gd name="csX6" fmla="*/ 3785616 w 7886700"/>
              <a:gd name="csY6" fmla="*/ 0 h 5416094"/>
              <a:gd name="csX7" fmla="*/ 4285107 w 7886700"/>
              <a:gd name="csY7" fmla="*/ 0 h 5416094"/>
              <a:gd name="csX8" fmla="*/ 5100066 w 7886700"/>
              <a:gd name="csY8" fmla="*/ 0 h 5416094"/>
              <a:gd name="csX9" fmla="*/ 5915025 w 7886700"/>
              <a:gd name="csY9" fmla="*/ 0 h 5416094"/>
              <a:gd name="csX10" fmla="*/ 6572250 w 7886700"/>
              <a:gd name="csY10" fmla="*/ 0 h 5416094"/>
              <a:gd name="csX11" fmla="*/ 7886700 w 7886700"/>
              <a:gd name="csY11" fmla="*/ 0 h 5416094"/>
              <a:gd name="csX12" fmla="*/ 7886700 w 7886700"/>
              <a:gd name="csY12" fmla="*/ 622851 h 5416094"/>
              <a:gd name="csX13" fmla="*/ 7886700 w 7886700"/>
              <a:gd name="csY13" fmla="*/ 1137380 h 5416094"/>
              <a:gd name="csX14" fmla="*/ 7886700 w 7886700"/>
              <a:gd name="csY14" fmla="*/ 1814391 h 5416094"/>
              <a:gd name="csX15" fmla="*/ 7886700 w 7886700"/>
              <a:gd name="csY15" fmla="*/ 2491403 h 5416094"/>
              <a:gd name="csX16" fmla="*/ 7886700 w 7886700"/>
              <a:gd name="csY16" fmla="*/ 3168415 h 5416094"/>
              <a:gd name="csX17" fmla="*/ 7886700 w 7886700"/>
              <a:gd name="csY17" fmla="*/ 3899588 h 5416094"/>
              <a:gd name="csX18" fmla="*/ 7886700 w 7886700"/>
              <a:gd name="csY18" fmla="*/ 4630760 h 5416094"/>
              <a:gd name="csX19" fmla="*/ 7886700 w 7886700"/>
              <a:gd name="csY19" fmla="*/ 5416094 h 5416094"/>
              <a:gd name="csX20" fmla="*/ 7466076 w 7886700"/>
              <a:gd name="csY20" fmla="*/ 5416094 h 5416094"/>
              <a:gd name="csX21" fmla="*/ 6651117 w 7886700"/>
              <a:gd name="csY21" fmla="*/ 5416094 h 5416094"/>
              <a:gd name="csX22" fmla="*/ 5993892 w 7886700"/>
              <a:gd name="csY22" fmla="*/ 5416094 h 5416094"/>
              <a:gd name="csX23" fmla="*/ 5494401 w 7886700"/>
              <a:gd name="csY23" fmla="*/ 5416094 h 5416094"/>
              <a:gd name="csX24" fmla="*/ 4837176 w 7886700"/>
              <a:gd name="csY24" fmla="*/ 5416094 h 5416094"/>
              <a:gd name="csX25" fmla="*/ 4416552 w 7886700"/>
              <a:gd name="csY25" fmla="*/ 5416094 h 5416094"/>
              <a:gd name="csX26" fmla="*/ 3995928 w 7886700"/>
              <a:gd name="csY26" fmla="*/ 5416094 h 5416094"/>
              <a:gd name="csX27" fmla="*/ 3338703 w 7886700"/>
              <a:gd name="csY27" fmla="*/ 5416094 h 5416094"/>
              <a:gd name="csX28" fmla="*/ 2839212 w 7886700"/>
              <a:gd name="csY28" fmla="*/ 5416094 h 5416094"/>
              <a:gd name="csX29" fmla="*/ 2103120 w 7886700"/>
              <a:gd name="csY29" fmla="*/ 5416094 h 5416094"/>
              <a:gd name="csX30" fmla="*/ 1603629 w 7886700"/>
              <a:gd name="csY30" fmla="*/ 5416094 h 5416094"/>
              <a:gd name="csX31" fmla="*/ 867537 w 7886700"/>
              <a:gd name="csY31" fmla="*/ 5416094 h 5416094"/>
              <a:gd name="csX32" fmla="*/ 0 w 7886700"/>
              <a:gd name="csY32" fmla="*/ 5416094 h 5416094"/>
              <a:gd name="csX33" fmla="*/ 0 w 7886700"/>
              <a:gd name="csY33" fmla="*/ 4684921 h 5416094"/>
              <a:gd name="csX34" fmla="*/ 0 w 7886700"/>
              <a:gd name="csY34" fmla="*/ 3953749 h 5416094"/>
              <a:gd name="csX35" fmla="*/ 0 w 7886700"/>
              <a:gd name="csY35" fmla="*/ 3168415 h 5416094"/>
              <a:gd name="csX36" fmla="*/ 0 w 7886700"/>
              <a:gd name="csY36" fmla="*/ 2545564 h 5416094"/>
              <a:gd name="csX37" fmla="*/ 0 w 7886700"/>
              <a:gd name="csY37" fmla="*/ 1760231 h 5416094"/>
              <a:gd name="csX38" fmla="*/ 0 w 7886700"/>
              <a:gd name="csY38" fmla="*/ 1191541 h 5416094"/>
              <a:gd name="csX39" fmla="*/ 0 w 7886700"/>
              <a:gd name="csY39" fmla="*/ 677012 h 5416094"/>
              <a:gd name="csX40" fmla="*/ 0 w 7886700"/>
              <a:gd name="csY40" fmla="*/ 0 h 54160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7886700" h="5416094" extrusionOk="0">
                <a:moveTo>
                  <a:pt x="0" y="0"/>
                </a:moveTo>
                <a:cubicBezTo>
                  <a:pt x="165412" y="-21137"/>
                  <a:pt x="322344" y="-21985"/>
                  <a:pt x="578358" y="0"/>
                </a:cubicBezTo>
                <a:cubicBezTo>
                  <a:pt x="834372" y="21985"/>
                  <a:pt x="888520" y="-5136"/>
                  <a:pt x="998982" y="0"/>
                </a:cubicBezTo>
                <a:cubicBezTo>
                  <a:pt x="1109444" y="5136"/>
                  <a:pt x="1622600" y="-36529"/>
                  <a:pt x="1813941" y="0"/>
                </a:cubicBezTo>
                <a:cubicBezTo>
                  <a:pt x="2005282" y="36529"/>
                  <a:pt x="2177619" y="19108"/>
                  <a:pt x="2392299" y="0"/>
                </a:cubicBezTo>
                <a:cubicBezTo>
                  <a:pt x="2606979" y="-19108"/>
                  <a:pt x="2788556" y="-21788"/>
                  <a:pt x="2970657" y="0"/>
                </a:cubicBezTo>
                <a:cubicBezTo>
                  <a:pt x="3152758" y="21788"/>
                  <a:pt x="3596738" y="18723"/>
                  <a:pt x="3785616" y="0"/>
                </a:cubicBezTo>
                <a:cubicBezTo>
                  <a:pt x="3974494" y="-18723"/>
                  <a:pt x="4136501" y="9985"/>
                  <a:pt x="4285107" y="0"/>
                </a:cubicBezTo>
                <a:cubicBezTo>
                  <a:pt x="4433713" y="-9985"/>
                  <a:pt x="4710656" y="-6143"/>
                  <a:pt x="5100066" y="0"/>
                </a:cubicBezTo>
                <a:cubicBezTo>
                  <a:pt x="5489476" y="6143"/>
                  <a:pt x="5703885" y="5883"/>
                  <a:pt x="5915025" y="0"/>
                </a:cubicBezTo>
                <a:cubicBezTo>
                  <a:pt x="6126165" y="-5883"/>
                  <a:pt x="6308797" y="30350"/>
                  <a:pt x="6572250" y="0"/>
                </a:cubicBezTo>
                <a:cubicBezTo>
                  <a:pt x="6835703" y="-30350"/>
                  <a:pt x="7286910" y="4832"/>
                  <a:pt x="7886700" y="0"/>
                </a:cubicBezTo>
                <a:cubicBezTo>
                  <a:pt x="7917044" y="253972"/>
                  <a:pt x="7878280" y="382927"/>
                  <a:pt x="7886700" y="622851"/>
                </a:cubicBezTo>
                <a:cubicBezTo>
                  <a:pt x="7895120" y="862775"/>
                  <a:pt x="7898095" y="881954"/>
                  <a:pt x="7886700" y="1137380"/>
                </a:cubicBezTo>
                <a:cubicBezTo>
                  <a:pt x="7875305" y="1392806"/>
                  <a:pt x="7859449" y="1500954"/>
                  <a:pt x="7886700" y="1814391"/>
                </a:cubicBezTo>
                <a:cubicBezTo>
                  <a:pt x="7913951" y="2127828"/>
                  <a:pt x="7899710" y="2276490"/>
                  <a:pt x="7886700" y="2491403"/>
                </a:cubicBezTo>
                <a:cubicBezTo>
                  <a:pt x="7873690" y="2706316"/>
                  <a:pt x="7899048" y="2943627"/>
                  <a:pt x="7886700" y="3168415"/>
                </a:cubicBezTo>
                <a:cubicBezTo>
                  <a:pt x="7874352" y="3393203"/>
                  <a:pt x="7895759" y="3539359"/>
                  <a:pt x="7886700" y="3899588"/>
                </a:cubicBezTo>
                <a:cubicBezTo>
                  <a:pt x="7877641" y="4259817"/>
                  <a:pt x="7907485" y="4437980"/>
                  <a:pt x="7886700" y="4630760"/>
                </a:cubicBezTo>
                <a:cubicBezTo>
                  <a:pt x="7865915" y="4823540"/>
                  <a:pt x="7871525" y="5198637"/>
                  <a:pt x="7886700" y="5416094"/>
                </a:cubicBezTo>
                <a:cubicBezTo>
                  <a:pt x="7691680" y="5431844"/>
                  <a:pt x="7601555" y="5415681"/>
                  <a:pt x="7466076" y="5416094"/>
                </a:cubicBezTo>
                <a:cubicBezTo>
                  <a:pt x="7330597" y="5416507"/>
                  <a:pt x="6831360" y="5424066"/>
                  <a:pt x="6651117" y="5416094"/>
                </a:cubicBezTo>
                <a:cubicBezTo>
                  <a:pt x="6470874" y="5408122"/>
                  <a:pt x="6162822" y="5448218"/>
                  <a:pt x="5993892" y="5416094"/>
                </a:cubicBezTo>
                <a:cubicBezTo>
                  <a:pt x="5824963" y="5383970"/>
                  <a:pt x="5688089" y="5423575"/>
                  <a:pt x="5494401" y="5416094"/>
                </a:cubicBezTo>
                <a:cubicBezTo>
                  <a:pt x="5300713" y="5408613"/>
                  <a:pt x="5038344" y="5439836"/>
                  <a:pt x="4837176" y="5416094"/>
                </a:cubicBezTo>
                <a:cubicBezTo>
                  <a:pt x="4636008" y="5392352"/>
                  <a:pt x="4547230" y="5414191"/>
                  <a:pt x="4416552" y="5416094"/>
                </a:cubicBezTo>
                <a:cubicBezTo>
                  <a:pt x="4285874" y="5417997"/>
                  <a:pt x="4197467" y="5397786"/>
                  <a:pt x="3995928" y="5416094"/>
                </a:cubicBezTo>
                <a:cubicBezTo>
                  <a:pt x="3794389" y="5434402"/>
                  <a:pt x="3512175" y="5385012"/>
                  <a:pt x="3338703" y="5416094"/>
                </a:cubicBezTo>
                <a:cubicBezTo>
                  <a:pt x="3165232" y="5447176"/>
                  <a:pt x="2961841" y="5402137"/>
                  <a:pt x="2839212" y="5416094"/>
                </a:cubicBezTo>
                <a:cubicBezTo>
                  <a:pt x="2716583" y="5430051"/>
                  <a:pt x="2260631" y="5391454"/>
                  <a:pt x="2103120" y="5416094"/>
                </a:cubicBezTo>
                <a:cubicBezTo>
                  <a:pt x="1945609" y="5440734"/>
                  <a:pt x="1802870" y="5413244"/>
                  <a:pt x="1603629" y="5416094"/>
                </a:cubicBezTo>
                <a:cubicBezTo>
                  <a:pt x="1404388" y="5418944"/>
                  <a:pt x="1036615" y="5428037"/>
                  <a:pt x="867537" y="5416094"/>
                </a:cubicBezTo>
                <a:cubicBezTo>
                  <a:pt x="698459" y="5404151"/>
                  <a:pt x="196765" y="5387017"/>
                  <a:pt x="0" y="5416094"/>
                </a:cubicBezTo>
                <a:cubicBezTo>
                  <a:pt x="-7913" y="5158982"/>
                  <a:pt x="-32352" y="4972281"/>
                  <a:pt x="0" y="4684921"/>
                </a:cubicBezTo>
                <a:cubicBezTo>
                  <a:pt x="32352" y="4397561"/>
                  <a:pt x="-36146" y="4109983"/>
                  <a:pt x="0" y="3953749"/>
                </a:cubicBezTo>
                <a:cubicBezTo>
                  <a:pt x="36146" y="3797515"/>
                  <a:pt x="38942" y="3433311"/>
                  <a:pt x="0" y="3168415"/>
                </a:cubicBezTo>
                <a:cubicBezTo>
                  <a:pt x="-38942" y="2903519"/>
                  <a:pt x="-264" y="2810505"/>
                  <a:pt x="0" y="2545564"/>
                </a:cubicBezTo>
                <a:cubicBezTo>
                  <a:pt x="264" y="2280623"/>
                  <a:pt x="20689" y="1994225"/>
                  <a:pt x="0" y="1760231"/>
                </a:cubicBezTo>
                <a:cubicBezTo>
                  <a:pt x="-20689" y="1526237"/>
                  <a:pt x="16073" y="1386976"/>
                  <a:pt x="0" y="1191541"/>
                </a:cubicBezTo>
                <a:cubicBezTo>
                  <a:pt x="-16073" y="996106"/>
                  <a:pt x="-16965" y="844858"/>
                  <a:pt x="0" y="677012"/>
                </a:cubicBezTo>
                <a:cubicBezTo>
                  <a:pt x="16965" y="509166"/>
                  <a:pt x="85" y="277162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sketchy line">
            <a:extLst>
              <a:ext uri="{FF2B5EF4-FFF2-40B4-BE49-F238E27FC236}">
                <a16:creationId xmlns:a16="http://schemas.microsoft.com/office/drawing/2014/main" id="{0DB5E8B6-9DB9-2698-21B2-7FD3E6D81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80654" y="4419423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04711 w 3182692"/>
              <a:gd name="csY1" fmla="*/ 0 h 18288"/>
              <a:gd name="csX2" fmla="*/ 1241250 w 3182692"/>
              <a:gd name="csY2" fmla="*/ 0 h 18288"/>
              <a:gd name="csX3" fmla="*/ 1909615 w 3182692"/>
              <a:gd name="csY3" fmla="*/ 0 h 18288"/>
              <a:gd name="csX4" fmla="*/ 2577981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482500 w 3182692"/>
              <a:gd name="csY7" fmla="*/ 18288 h 18288"/>
              <a:gd name="csX8" fmla="*/ 1782308 w 3182692"/>
              <a:gd name="csY8" fmla="*/ 18288 h 18288"/>
              <a:gd name="csX9" fmla="*/ 1145769 w 3182692"/>
              <a:gd name="csY9" fmla="*/ 18288 h 18288"/>
              <a:gd name="csX10" fmla="*/ 0 w 3182692"/>
              <a:gd name="csY10" fmla="*/ 18288 h 18288"/>
              <a:gd name="csX11" fmla="*/ 0 w 3182692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126686" y="-21366"/>
                  <a:pt x="467788" y="9025"/>
                  <a:pt x="604711" y="0"/>
                </a:cubicBezTo>
                <a:cubicBezTo>
                  <a:pt x="741634" y="-9025"/>
                  <a:pt x="1061620" y="6814"/>
                  <a:pt x="1241250" y="0"/>
                </a:cubicBezTo>
                <a:cubicBezTo>
                  <a:pt x="1420880" y="-6814"/>
                  <a:pt x="1713773" y="13383"/>
                  <a:pt x="1909615" y="0"/>
                </a:cubicBezTo>
                <a:cubicBezTo>
                  <a:pt x="2105457" y="-13383"/>
                  <a:pt x="2257256" y="13567"/>
                  <a:pt x="2577981" y="0"/>
                </a:cubicBezTo>
                <a:cubicBezTo>
                  <a:pt x="2898706" y="-13567"/>
                  <a:pt x="3026063" y="6328"/>
                  <a:pt x="3182692" y="0"/>
                </a:cubicBezTo>
                <a:cubicBezTo>
                  <a:pt x="3181983" y="8157"/>
                  <a:pt x="3182279" y="12125"/>
                  <a:pt x="3182692" y="18288"/>
                </a:cubicBezTo>
                <a:cubicBezTo>
                  <a:pt x="2998421" y="21742"/>
                  <a:pt x="2675038" y="19014"/>
                  <a:pt x="2482500" y="18288"/>
                </a:cubicBezTo>
                <a:cubicBezTo>
                  <a:pt x="2289962" y="17562"/>
                  <a:pt x="1930644" y="6834"/>
                  <a:pt x="1782308" y="18288"/>
                </a:cubicBezTo>
                <a:cubicBezTo>
                  <a:pt x="1633972" y="29742"/>
                  <a:pt x="1287388" y="-1992"/>
                  <a:pt x="1145769" y="18288"/>
                </a:cubicBezTo>
                <a:cubicBezTo>
                  <a:pt x="1004150" y="38568"/>
                  <a:pt x="256377" y="-37438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83446" y="18201"/>
                  <a:pt x="432812" y="7290"/>
                  <a:pt x="604711" y="0"/>
                </a:cubicBezTo>
                <a:cubicBezTo>
                  <a:pt x="776610" y="-7290"/>
                  <a:pt x="982253" y="15478"/>
                  <a:pt x="1145769" y="0"/>
                </a:cubicBezTo>
                <a:cubicBezTo>
                  <a:pt x="1309285" y="-15478"/>
                  <a:pt x="1514247" y="-25520"/>
                  <a:pt x="1845961" y="0"/>
                </a:cubicBezTo>
                <a:cubicBezTo>
                  <a:pt x="2177675" y="25520"/>
                  <a:pt x="2297588" y="16646"/>
                  <a:pt x="2450673" y="0"/>
                </a:cubicBezTo>
                <a:cubicBezTo>
                  <a:pt x="2603758" y="-16646"/>
                  <a:pt x="3023048" y="-21196"/>
                  <a:pt x="3182692" y="0"/>
                </a:cubicBezTo>
                <a:cubicBezTo>
                  <a:pt x="3182428" y="4493"/>
                  <a:pt x="3183076" y="9472"/>
                  <a:pt x="3182692" y="18288"/>
                </a:cubicBezTo>
                <a:cubicBezTo>
                  <a:pt x="3039109" y="-12701"/>
                  <a:pt x="2823860" y="13848"/>
                  <a:pt x="2546154" y="18288"/>
                </a:cubicBezTo>
                <a:cubicBezTo>
                  <a:pt x="2268448" y="22728"/>
                  <a:pt x="2098674" y="5291"/>
                  <a:pt x="1845961" y="18288"/>
                </a:cubicBezTo>
                <a:cubicBezTo>
                  <a:pt x="1593248" y="31285"/>
                  <a:pt x="1456743" y="27560"/>
                  <a:pt x="1304904" y="18288"/>
                </a:cubicBezTo>
                <a:cubicBezTo>
                  <a:pt x="1153065" y="9016"/>
                  <a:pt x="947204" y="11126"/>
                  <a:pt x="668365" y="18288"/>
                </a:cubicBezTo>
                <a:cubicBezTo>
                  <a:pt x="389526" y="25450"/>
                  <a:pt x="288244" y="-4628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1275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018EE1FC-6D2E-B9CB-9F99-90C7EFEB5DB2}"/>
              </a:ext>
            </a:extLst>
          </p:cNvPr>
          <p:cNvSpPr/>
          <p:nvPr/>
        </p:nvSpPr>
        <p:spPr>
          <a:xfrm>
            <a:off x="733222" y="175257"/>
            <a:ext cx="7782128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#ZeroMeansLife</a:t>
            </a:r>
            <a:r>
              <a:rPr lang="bg-BG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- </a:t>
            </a:r>
            <a:r>
              <a:rPr lang="en-US" sz="2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Нулевата</a:t>
            </a:r>
            <a:r>
              <a:rPr lang="en-US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смъртност</a:t>
            </a:r>
            <a:r>
              <a:rPr lang="en-US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означава</a:t>
            </a:r>
            <a:r>
              <a:rPr lang="en-US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живот</a:t>
            </a:r>
            <a:r>
              <a:rPr lang="bg-BG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!</a:t>
            </a:r>
            <a:endParaRPr lang="en-US" sz="2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0" name="Правоъгълник 9">
            <a:extLst>
              <a:ext uri="{FF2B5EF4-FFF2-40B4-BE49-F238E27FC236}">
                <a16:creationId xmlns:a16="http://schemas.microsoft.com/office/drawing/2014/main" id="{B44DA687-5F3D-4F31-0776-D0ABFDEC0535}"/>
              </a:ext>
            </a:extLst>
          </p:cNvPr>
          <p:cNvSpPr/>
          <p:nvPr/>
        </p:nvSpPr>
        <p:spPr>
          <a:xfrm>
            <a:off x="733222" y="6310810"/>
            <a:ext cx="778212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17 </a:t>
            </a:r>
            <a:r>
              <a:rPr lang="bg-BG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септември – Ден без загинали при ПТП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A34D84AE-B935-AB90-3D29-645914369E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222" y="804830"/>
            <a:ext cx="3498892" cy="5248339"/>
          </a:xfrm>
          <a:prstGeom prst="rect">
            <a:avLst/>
          </a:prstGeom>
        </p:spPr>
      </p:pic>
      <p:sp>
        <p:nvSpPr>
          <p:cNvPr id="14" name="Текстово поле 13">
            <a:extLst>
              <a:ext uri="{FF2B5EF4-FFF2-40B4-BE49-F238E27FC236}">
                <a16:creationId xmlns:a16="http://schemas.microsoft.com/office/drawing/2014/main" id="{D434B621-8FA1-D12F-4A45-AE35BE6DAFFE}"/>
              </a:ext>
            </a:extLst>
          </p:cNvPr>
          <p:cNvSpPr txBox="1"/>
          <p:nvPr/>
        </p:nvSpPr>
        <p:spPr>
          <a:xfrm>
            <a:off x="4445540" y="804831"/>
            <a:ext cx="3965238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sz="1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„</a:t>
            </a:r>
            <a:r>
              <a:rPr lang="en-US" sz="18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Дни</a:t>
            </a:r>
            <a:r>
              <a:rPr lang="en-US" sz="1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</a:t>
            </a:r>
            <a:r>
              <a:rPr lang="en-US" sz="18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на</a:t>
            </a:r>
            <a:r>
              <a:rPr lang="en-US" sz="1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</a:t>
            </a:r>
            <a:r>
              <a:rPr lang="en-US" sz="18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безопасността</a:t>
            </a:r>
            <a:r>
              <a:rPr lang="en-US" sz="1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</a:t>
            </a:r>
            <a:r>
              <a:rPr lang="en-US" sz="18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на</a:t>
            </a:r>
            <a:r>
              <a:rPr lang="en-US" sz="1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ROADPOL 2026“ </a:t>
            </a:r>
            <a:r>
              <a:rPr lang="en-US" sz="1800" dirty="0">
                <a:solidFill>
                  <a:srgbClr val="FFFF00"/>
                </a:solidFill>
              </a:rPr>
              <a:t>е </a:t>
            </a:r>
            <a:r>
              <a:rPr lang="en-US" sz="1800" dirty="0" err="1">
                <a:solidFill>
                  <a:srgbClr val="FFFF00"/>
                </a:solidFill>
              </a:rPr>
              <a:t>ежегодна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европейска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кампания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за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повишаване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на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обществената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ангажираност</a:t>
            </a:r>
            <a:r>
              <a:rPr lang="en-US" sz="1800" dirty="0">
                <a:solidFill>
                  <a:srgbClr val="FFFF00"/>
                </a:solidFill>
              </a:rPr>
              <a:t> и </a:t>
            </a:r>
            <a:r>
              <a:rPr lang="en-US" sz="1800" dirty="0" err="1">
                <a:solidFill>
                  <a:srgbClr val="FFFF00"/>
                </a:solidFill>
              </a:rPr>
              <a:t>отговорността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за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безопасността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на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пътя</a:t>
            </a:r>
            <a:r>
              <a:rPr lang="en-US" sz="1800" dirty="0">
                <a:solidFill>
                  <a:srgbClr val="FFFF00"/>
                </a:solidFill>
              </a:rPr>
              <a:t>. </a:t>
            </a:r>
            <a:r>
              <a:rPr lang="en-US" sz="1800" dirty="0" err="1">
                <a:solidFill>
                  <a:srgbClr val="FFFF00"/>
                </a:solidFill>
              </a:rPr>
              <a:t>Тя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се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провежда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b="1" dirty="0" err="1">
                <a:solidFill>
                  <a:srgbClr val="FFFF00"/>
                </a:solidFill>
              </a:rPr>
              <a:t>от</a:t>
            </a:r>
            <a:r>
              <a:rPr lang="en-US" sz="1800" b="1" dirty="0">
                <a:solidFill>
                  <a:srgbClr val="FFFF00"/>
                </a:solidFill>
              </a:rPr>
              <a:t> 16 </a:t>
            </a:r>
            <a:r>
              <a:rPr lang="en-US" sz="1800" b="1" dirty="0" err="1">
                <a:solidFill>
                  <a:srgbClr val="FFFF00"/>
                </a:solidFill>
              </a:rPr>
              <a:t>до</a:t>
            </a:r>
            <a:r>
              <a:rPr lang="en-US" sz="1800" b="1" dirty="0">
                <a:solidFill>
                  <a:srgbClr val="FFFF00"/>
                </a:solidFill>
              </a:rPr>
              <a:t> 22 </a:t>
            </a:r>
            <a:r>
              <a:rPr lang="en-US" sz="1800" b="1" dirty="0" err="1">
                <a:solidFill>
                  <a:srgbClr val="FFFF00"/>
                </a:solidFill>
              </a:rPr>
              <a:t>септември</a:t>
            </a:r>
            <a:r>
              <a:rPr lang="en-US" sz="1800" b="1" dirty="0">
                <a:solidFill>
                  <a:srgbClr val="FFFF00"/>
                </a:solidFill>
              </a:rPr>
              <a:t> 2026 г.</a:t>
            </a:r>
            <a:r>
              <a:rPr lang="en-US" sz="1800" dirty="0">
                <a:solidFill>
                  <a:srgbClr val="FFFF00"/>
                </a:solidFill>
              </a:rPr>
              <a:t>, </a:t>
            </a:r>
            <a:r>
              <a:rPr lang="en-US" sz="1800" dirty="0" err="1">
                <a:solidFill>
                  <a:srgbClr val="FFFF00"/>
                </a:solidFill>
              </a:rPr>
              <a:t>като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17 </a:t>
            </a:r>
            <a:r>
              <a:rPr lang="en-US" sz="18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септември</a:t>
            </a:r>
            <a:r>
              <a:rPr lang="en-US" sz="1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</a:t>
            </a:r>
            <a:r>
              <a:rPr lang="en-US" sz="1800" b="1" dirty="0">
                <a:solidFill>
                  <a:srgbClr val="FFFF00"/>
                </a:solidFill>
              </a:rPr>
              <a:t>е </a:t>
            </a:r>
            <a:r>
              <a:rPr lang="en-US" sz="1800" b="1" dirty="0" err="1">
                <a:solidFill>
                  <a:srgbClr val="FFFF00"/>
                </a:solidFill>
              </a:rPr>
              <a:t>определен</a:t>
            </a:r>
            <a:r>
              <a:rPr lang="en-US" sz="1800" b="1" dirty="0">
                <a:solidFill>
                  <a:srgbClr val="FFFF00"/>
                </a:solidFill>
              </a:rPr>
              <a:t> </a:t>
            </a:r>
            <a:r>
              <a:rPr lang="en-US" sz="1800" b="1" dirty="0" err="1">
                <a:solidFill>
                  <a:srgbClr val="FFFF00"/>
                </a:solidFill>
              </a:rPr>
              <a:t>за</a:t>
            </a:r>
            <a:r>
              <a:rPr lang="en-US" sz="1800" b="1" dirty="0">
                <a:solidFill>
                  <a:srgbClr val="FFFF00"/>
                </a:solidFill>
              </a:rPr>
              <a:t> </a:t>
            </a:r>
            <a:r>
              <a:rPr lang="en-US" sz="1800" b="1" dirty="0" err="1">
                <a:solidFill>
                  <a:srgbClr val="FFFF00"/>
                </a:solidFill>
              </a:rPr>
              <a:t>Ден</a:t>
            </a:r>
            <a:r>
              <a:rPr lang="en-US" sz="1800" b="1" dirty="0">
                <a:solidFill>
                  <a:srgbClr val="FFFF00"/>
                </a:solidFill>
              </a:rPr>
              <a:t> </a:t>
            </a:r>
            <a:r>
              <a:rPr lang="en-US" sz="1800" b="1" dirty="0" err="1">
                <a:solidFill>
                  <a:srgbClr val="FFFF00"/>
                </a:solidFill>
              </a:rPr>
              <a:t>без</a:t>
            </a:r>
            <a:r>
              <a:rPr lang="en-US" sz="1800" b="1" dirty="0">
                <a:solidFill>
                  <a:srgbClr val="FFFF00"/>
                </a:solidFill>
              </a:rPr>
              <a:t> </a:t>
            </a:r>
            <a:r>
              <a:rPr lang="en-US" sz="1800" b="1" dirty="0" err="1">
                <a:solidFill>
                  <a:srgbClr val="FFFF00"/>
                </a:solidFill>
              </a:rPr>
              <a:t>загинали</a:t>
            </a:r>
            <a:r>
              <a:rPr lang="en-US" sz="1800" b="1" dirty="0">
                <a:solidFill>
                  <a:srgbClr val="FFFF00"/>
                </a:solidFill>
              </a:rPr>
              <a:t> </a:t>
            </a:r>
            <a:r>
              <a:rPr lang="en-US" sz="1800" b="1" dirty="0" err="1">
                <a:solidFill>
                  <a:srgbClr val="FFFF00"/>
                </a:solidFill>
              </a:rPr>
              <a:t>при</a:t>
            </a:r>
            <a:r>
              <a:rPr lang="en-US" sz="1800" b="1" dirty="0">
                <a:solidFill>
                  <a:srgbClr val="FFFF00"/>
                </a:solidFill>
              </a:rPr>
              <a:t> </a:t>
            </a:r>
            <a:r>
              <a:rPr lang="en-US" sz="1800" b="1" dirty="0" err="1">
                <a:solidFill>
                  <a:srgbClr val="FFFF00"/>
                </a:solidFill>
              </a:rPr>
              <a:t>пътнотранспортни</a:t>
            </a:r>
            <a:r>
              <a:rPr lang="en-US" sz="1800" b="1" dirty="0">
                <a:solidFill>
                  <a:srgbClr val="FFFF00"/>
                </a:solidFill>
              </a:rPr>
              <a:t> </a:t>
            </a:r>
            <a:r>
              <a:rPr lang="en-US" sz="1800" b="1" dirty="0" err="1">
                <a:solidFill>
                  <a:srgbClr val="FFFF00"/>
                </a:solidFill>
              </a:rPr>
              <a:t>произшествия</a:t>
            </a:r>
            <a:r>
              <a:rPr lang="en-US" sz="1800" dirty="0">
                <a:solidFill>
                  <a:srgbClr val="FFFF00"/>
                </a:solidFill>
              </a:rPr>
              <a:t>.</a:t>
            </a:r>
          </a:p>
          <a:p>
            <a:pPr algn="just">
              <a:buNone/>
            </a:pPr>
            <a:r>
              <a:rPr lang="en-US" sz="1800" dirty="0" err="1">
                <a:solidFill>
                  <a:srgbClr val="FFFF00"/>
                </a:solidFill>
              </a:rPr>
              <a:t>Тази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година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кампанията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поставя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b="1" dirty="0" err="1">
                <a:solidFill>
                  <a:srgbClr val="FFFF00"/>
                </a:solidFill>
              </a:rPr>
              <a:t>пешеходците</a:t>
            </a:r>
            <a:r>
              <a:rPr lang="en-US" sz="1800" b="1" dirty="0">
                <a:solidFill>
                  <a:srgbClr val="FFFF00"/>
                </a:solidFill>
              </a:rPr>
              <a:t> </a:t>
            </a:r>
            <a:r>
              <a:rPr lang="en-US" sz="1800" b="1" dirty="0" err="1">
                <a:solidFill>
                  <a:srgbClr val="FFFF00"/>
                </a:solidFill>
              </a:rPr>
              <a:t>във</a:t>
            </a:r>
            <a:r>
              <a:rPr lang="en-US" sz="1800" b="1" dirty="0">
                <a:solidFill>
                  <a:srgbClr val="FFFF00"/>
                </a:solidFill>
              </a:rPr>
              <a:t> </a:t>
            </a:r>
            <a:r>
              <a:rPr lang="en-US" sz="1800" b="1" dirty="0" err="1">
                <a:solidFill>
                  <a:srgbClr val="FFFF00"/>
                </a:solidFill>
              </a:rPr>
              <a:t>фокуса</a:t>
            </a:r>
            <a:r>
              <a:rPr lang="en-US" sz="1800" b="1" dirty="0">
                <a:solidFill>
                  <a:srgbClr val="FFFF00"/>
                </a:solidFill>
              </a:rPr>
              <a:t> </a:t>
            </a:r>
            <a:r>
              <a:rPr lang="en-US" sz="1800" b="1" dirty="0" err="1">
                <a:solidFill>
                  <a:srgbClr val="FFFF00"/>
                </a:solidFill>
              </a:rPr>
              <a:t>на</a:t>
            </a:r>
            <a:r>
              <a:rPr lang="en-US" sz="1800" b="1" dirty="0">
                <a:solidFill>
                  <a:srgbClr val="FFFF00"/>
                </a:solidFill>
              </a:rPr>
              <a:t> </a:t>
            </a:r>
            <a:r>
              <a:rPr lang="en-US" sz="1800" b="1" dirty="0" err="1">
                <a:solidFill>
                  <a:srgbClr val="FFFF00"/>
                </a:solidFill>
              </a:rPr>
              <a:t>вниманието</a:t>
            </a:r>
            <a:r>
              <a:rPr lang="en-US" sz="1800" dirty="0">
                <a:solidFill>
                  <a:srgbClr val="FFFF00"/>
                </a:solidFill>
              </a:rPr>
              <a:t>, </a:t>
            </a:r>
            <a:r>
              <a:rPr lang="en-US" sz="1800" dirty="0" err="1">
                <a:solidFill>
                  <a:srgbClr val="FFFF00"/>
                </a:solidFill>
              </a:rPr>
              <a:t>като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насърчава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както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тях</a:t>
            </a:r>
            <a:r>
              <a:rPr lang="en-US" sz="1800" dirty="0">
                <a:solidFill>
                  <a:srgbClr val="FFFF00"/>
                </a:solidFill>
              </a:rPr>
              <a:t>, </a:t>
            </a:r>
            <a:r>
              <a:rPr lang="en-US" sz="1800" dirty="0" err="1">
                <a:solidFill>
                  <a:srgbClr val="FFFF00"/>
                </a:solidFill>
              </a:rPr>
              <a:t>така</a:t>
            </a:r>
            <a:r>
              <a:rPr lang="en-US" sz="1800" dirty="0">
                <a:solidFill>
                  <a:srgbClr val="FFFF00"/>
                </a:solidFill>
              </a:rPr>
              <a:t> и </a:t>
            </a:r>
            <a:r>
              <a:rPr lang="en-US" sz="1800" dirty="0" err="1">
                <a:solidFill>
                  <a:srgbClr val="FFFF00"/>
                </a:solidFill>
              </a:rPr>
              <a:t>водачите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да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бъдат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по-внимателни</a:t>
            </a:r>
            <a:r>
              <a:rPr lang="en-US" sz="1800" dirty="0">
                <a:solidFill>
                  <a:srgbClr val="FFFF00"/>
                </a:solidFill>
              </a:rPr>
              <a:t> и </a:t>
            </a:r>
            <a:r>
              <a:rPr lang="en-US" sz="1800" dirty="0" err="1">
                <a:solidFill>
                  <a:srgbClr val="FFFF00"/>
                </a:solidFill>
              </a:rPr>
              <a:t>отговорни</a:t>
            </a:r>
            <a:r>
              <a:rPr lang="en-US" sz="1800" dirty="0">
                <a:solidFill>
                  <a:srgbClr val="FFFF00"/>
                </a:solidFill>
              </a:rPr>
              <a:t>. </a:t>
            </a:r>
            <a:r>
              <a:rPr lang="en-US" sz="1800" dirty="0" err="1">
                <a:solidFill>
                  <a:srgbClr val="FFFF00"/>
                </a:solidFill>
              </a:rPr>
              <a:t>Акцентът</a:t>
            </a:r>
            <a:r>
              <a:rPr lang="en-US" sz="1800" dirty="0">
                <a:solidFill>
                  <a:srgbClr val="FFFF00"/>
                </a:solidFill>
              </a:rPr>
              <a:t> е </a:t>
            </a:r>
            <a:r>
              <a:rPr lang="en-US" sz="1800" dirty="0" err="1">
                <a:solidFill>
                  <a:srgbClr val="FFFF00"/>
                </a:solidFill>
              </a:rPr>
              <a:t>върху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безопасното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пресичане</a:t>
            </a:r>
            <a:r>
              <a:rPr lang="en-US" sz="1800" dirty="0">
                <a:solidFill>
                  <a:srgbClr val="FFFF00"/>
                </a:solidFill>
              </a:rPr>
              <a:t>, </a:t>
            </a:r>
            <a:r>
              <a:rPr lang="en-US" sz="1800" dirty="0" err="1">
                <a:solidFill>
                  <a:srgbClr val="FFFF00"/>
                </a:solidFill>
              </a:rPr>
              <a:t>вниманието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на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пътя</a:t>
            </a:r>
            <a:r>
              <a:rPr lang="en-US" sz="1800" dirty="0">
                <a:solidFill>
                  <a:srgbClr val="FFFF00"/>
                </a:solidFill>
              </a:rPr>
              <a:t>, </a:t>
            </a:r>
            <a:r>
              <a:rPr lang="en-US" sz="1800" dirty="0" err="1">
                <a:solidFill>
                  <a:srgbClr val="FFFF00"/>
                </a:solidFill>
              </a:rPr>
              <a:t>видимостта</a:t>
            </a:r>
            <a:r>
              <a:rPr lang="en-US" sz="1800" dirty="0">
                <a:solidFill>
                  <a:srgbClr val="FFFF00"/>
                </a:solidFill>
              </a:rPr>
              <a:t> в </a:t>
            </a:r>
            <a:r>
              <a:rPr lang="en-US" sz="1800" dirty="0" err="1">
                <a:solidFill>
                  <a:srgbClr val="FFFF00"/>
                </a:solidFill>
              </a:rPr>
              <a:t>тъмната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част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на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денонощието</a:t>
            </a:r>
            <a:r>
              <a:rPr lang="en-US" sz="1800" dirty="0">
                <a:solidFill>
                  <a:srgbClr val="FFFF00"/>
                </a:solidFill>
              </a:rPr>
              <a:t> и </a:t>
            </a:r>
            <a:r>
              <a:rPr lang="en-US" sz="1800" dirty="0" err="1">
                <a:solidFill>
                  <a:srgbClr val="FFFF00"/>
                </a:solidFill>
              </a:rPr>
              <a:t>избягването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на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разсейващи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или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рискови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err="1">
                <a:solidFill>
                  <a:srgbClr val="FFFF00"/>
                </a:solidFill>
              </a:rPr>
              <a:t>поведения</a:t>
            </a:r>
            <a:r>
              <a:rPr lang="en-US" sz="1800" dirty="0">
                <a:solidFill>
                  <a:srgbClr val="FFFF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22903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D53E78-F20D-73DC-FE04-9FD635666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5A16E2-FEC2-E884-E006-C73C0CCE2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12A46109-1EAB-FC3C-2140-63A05CCE42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9759" b="20098"/>
          <a:stretch>
            <a:fillRect/>
          </a:stretch>
        </p:blipFill>
        <p:spPr>
          <a:xfrm>
            <a:off x="2307" y="10"/>
            <a:ext cx="9141693" cy="6857990"/>
          </a:xfrm>
          <a:prstGeom prst="rect">
            <a:avLst/>
          </a:prstGeom>
        </p:spPr>
      </p:pic>
      <p:sp>
        <p:nvSpPr>
          <p:cNvPr id="24" name="sketchy box">
            <a:extLst>
              <a:ext uri="{FF2B5EF4-FFF2-40B4-BE49-F238E27FC236}">
                <a16:creationId xmlns:a16="http://schemas.microsoft.com/office/drawing/2014/main" id="{3919CB33-532C-3F65-FD32-9C5BD04B8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28650" y="720953"/>
            <a:ext cx="7886700" cy="5416094"/>
          </a:xfrm>
          <a:custGeom>
            <a:avLst/>
            <a:gdLst>
              <a:gd name="csX0" fmla="*/ 0 w 7886700"/>
              <a:gd name="csY0" fmla="*/ 0 h 5416094"/>
              <a:gd name="csX1" fmla="*/ 578358 w 7886700"/>
              <a:gd name="csY1" fmla="*/ 0 h 5416094"/>
              <a:gd name="csX2" fmla="*/ 998982 w 7886700"/>
              <a:gd name="csY2" fmla="*/ 0 h 5416094"/>
              <a:gd name="csX3" fmla="*/ 1813941 w 7886700"/>
              <a:gd name="csY3" fmla="*/ 0 h 5416094"/>
              <a:gd name="csX4" fmla="*/ 2392299 w 7886700"/>
              <a:gd name="csY4" fmla="*/ 0 h 5416094"/>
              <a:gd name="csX5" fmla="*/ 2970657 w 7886700"/>
              <a:gd name="csY5" fmla="*/ 0 h 5416094"/>
              <a:gd name="csX6" fmla="*/ 3785616 w 7886700"/>
              <a:gd name="csY6" fmla="*/ 0 h 5416094"/>
              <a:gd name="csX7" fmla="*/ 4285107 w 7886700"/>
              <a:gd name="csY7" fmla="*/ 0 h 5416094"/>
              <a:gd name="csX8" fmla="*/ 5100066 w 7886700"/>
              <a:gd name="csY8" fmla="*/ 0 h 5416094"/>
              <a:gd name="csX9" fmla="*/ 5915025 w 7886700"/>
              <a:gd name="csY9" fmla="*/ 0 h 5416094"/>
              <a:gd name="csX10" fmla="*/ 6572250 w 7886700"/>
              <a:gd name="csY10" fmla="*/ 0 h 5416094"/>
              <a:gd name="csX11" fmla="*/ 7886700 w 7886700"/>
              <a:gd name="csY11" fmla="*/ 0 h 5416094"/>
              <a:gd name="csX12" fmla="*/ 7886700 w 7886700"/>
              <a:gd name="csY12" fmla="*/ 622851 h 5416094"/>
              <a:gd name="csX13" fmla="*/ 7886700 w 7886700"/>
              <a:gd name="csY13" fmla="*/ 1137380 h 5416094"/>
              <a:gd name="csX14" fmla="*/ 7886700 w 7886700"/>
              <a:gd name="csY14" fmla="*/ 1814391 h 5416094"/>
              <a:gd name="csX15" fmla="*/ 7886700 w 7886700"/>
              <a:gd name="csY15" fmla="*/ 2491403 h 5416094"/>
              <a:gd name="csX16" fmla="*/ 7886700 w 7886700"/>
              <a:gd name="csY16" fmla="*/ 3168415 h 5416094"/>
              <a:gd name="csX17" fmla="*/ 7886700 w 7886700"/>
              <a:gd name="csY17" fmla="*/ 3899588 h 5416094"/>
              <a:gd name="csX18" fmla="*/ 7886700 w 7886700"/>
              <a:gd name="csY18" fmla="*/ 4630760 h 5416094"/>
              <a:gd name="csX19" fmla="*/ 7886700 w 7886700"/>
              <a:gd name="csY19" fmla="*/ 5416094 h 5416094"/>
              <a:gd name="csX20" fmla="*/ 7466076 w 7886700"/>
              <a:gd name="csY20" fmla="*/ 5416094 h 5416094"/>
              <a:gd name="csX21" fmla="*/ 6651117 w 7886700"/>
              <a:gd name="csY21" fmla="*/ 5416094 h 5416094"/>
              <a:gd name="csX22" fmla="*/ 5993892 w 7886700"/>
              <a:gd name="csY22" fmla="*/ 5416094 h 5416094"/>
              <a:gd name="csX23" fmla="*/ 5494401 w 7886700"/>
              <a:gd name="csY23" fmla="*/ 5416094 h 5416094"/>
              <a:gd name="csX24" fmla="*/ 4837176 w 7886700"/>
              <a:gd name="csY24" fmla="*/ 5416094 h 5416094"/>
              <a:gd name="csX25" fmla="*/ 4416552 w 7886700"/>
              <a:gd name="csY25" fmla="*/ 5416094 h 5416094"/>
              <a:gd name="csX26" fmla="*/ 3995928 w 7886700"/>
              <a:gd name="csY26" fmla="*/ 5416094 h 5416094"/>
              <a:gd name="csX27" fmla="*/ 3338703 w 7886700"/>
              <a:gd name="csY27" fmla="*/ 5416094 h 5416094"/>
              <a:gd name="csX28" fmla="*/ 2839212 w 7886700"/>
              <a:gd name="csY28" fmla="*/ 5416094 h 5416094"/>
              <a:gd name="csX29" fmla="*/ 2103120 w 7886700"/>
              <a:gd name="csY29" fmla="*/ 5416094 h 5416094"/>
              <a:gd name="csX30" fmla="*/ 1603629 w 7886700"/>
              <a:gd name="csY30" fmla="*/ 5416094 h 5416094"/>
              <a:gd name="csX31" fmla="*/ 867537 w 7886700"/>
              <a:gd name="csY31" fmla="*/ 5416094 h 5416094"/>
              <a:gd name="csX32" fmla="*/ 0 w 7886700"/>
              <a:gd name="csY32" fmla="*/ 5416094 h 5416094"/>
              <a:gd name="csX33" fmla="*/ 0 w 7886700"/>
              <a:gd name="csY33" fmla="*/ 4684921 h 5416094"/>
              <a:gd name="csX34" fmla="*/ 0 w 7886700"/>
              <a:gd name="csY34" fmla="*/ 3953749 h 5416094"/>
              <a:gd name="csX35" fmla="*/ 0 w 7886700"/>
              <a:gd name="csY35" fmla="*/ 3168415 h 5416094"/>
              <a:gd name="csX36" fmla="*/ 0 w 7886700"/>
              <a:gd name="csY36" fmla="*/ 2545564 h 5416094"/>
              <a:gd name="csX37" fmla="*/ 0 w 7886700"/>
              <a:gd name="csY37" fmla="*/ 1760231 h 5416094"/>
              <a:gd name="csX38" fmla="*/ 0 w 7886700"/>
              <a:gd name="csY38" fmla="*/ 1191541 h 5416094"/>
              <a:gd name="csX39" fmla="*/ 0 w 7886700"/>
              <a:gd name="csY39" fmla="*/ 677012 h 5416094"/>
              <a:gd name="csX40" fmla="*/ 0 w 7886700"/>
              <a:gd name="csY40" fmla="*/ 0 h 54160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7886700" h="5416094" extrusionOk="0">
                <a:moveTo>
                  <a:pt x="0" y="0"/>
                </a:moveTo>
                <a:cubicBezTo>
                  <a:pt x="165412" y="-21137"/>
                  <a:pt x="322344" y="-21985"/>
                  <a:pt x="578358" y="0"/>
                </a:cubicBezTo>
                <a:cubicBezTo>
                  <a:pt x="834372" y="21985"/>
                  <a:pt x="888520" y="-5136"/>
                  <a:pt x="998982" y="0"/>
                </a:cubicBezTo>
                <a:cubicBezTo>
                  <a:pt x="1109444" y="5136"/>
                  <a:pt x="1622600" y="-36529"/>
                  <a:pt x="1813941" y="0"/>
                </a:cubicBezTo>
                <a:cubicBezTo>
                  <a:pt x="2005282" y="36529"/>
                  <a:pt x="2177619" y="19108"/>
                  <a:pt x="2392299" y="0"/>
                </a:cubicBezTo>
                <a:cubicBezTo>
                  <a:pt x="2606979" y="-19108"/>
                  <a:pt x="2788556" y="-21788"/>
                  <a:pt x="2970657" y="0"/>
                </a:cubicBezTo>
                <a:cubicBezTo>
                  <a:pt x="3152758" y="21788"/>
                  <a:pt x="3596738" y="18723"/>
                  <a:pt x="3785616" y="0"/>
                </a:cubicBezTo>
                <a:cubicBezTo>
                  <a:pt x="3974494" y="-18723"/>
                  <a:pt x="4136501" y="9985"/>
                  <a:pt x="4285107" y="0"/>
                </a:cubicBezTo>
                <a:cubicBezTo>
                  <a:pt x="4433713" y="-9985"/>
                  <a:pt x="4710656" y="-6143"/>
                  <a:pt x="5100066" y="0"/>
                </a:cubicBezTo>
                <a:cubicBezTo>
                  <a:pt x="5489476" y="6143"/>
                  <a:pt x="5703885" y="5883"/>
                  <a:pt x="5915025" y="0"/>
                </a:cubicBezTo>
                <a:cubicBezTo>
                  <a:pt x="6126165" y="-5883"/>
                  <a:pt x="6308797" y="30350"/>
                  <a:pt x="6572250" y="0"/>
                </a:cubicBezTo>
                <a:cubicBezTo>
                  <a:pt x="6835703" y="-30350"/>
                  <a:pt x="7286910" y="4832"/>
                  <a:pt x="7886700" y="0"/>
                </a:cubicBezTo>
                <a:cubicBezTo>
                  <a:pt x="7917044" y="253972"/>
                  <a:pt x="7878280" y="382927"/>
                  <a:pt x="7886700" y="622851"/>
                </a:cubicBezTo>
                <a:cubicBezTo>
                  <a:pt x="7895120" y="862775"/>
                  <a:pt x="7898095" y="881954"/>
                  <a:pt x="7886700" y="1137380"/>
                </a:cubicBezTo>
                <a:cubicBezTo>
                  <a:pt x="7875305" y="1392806"/>
                  <a:pt x="7859449" y="1500954"/>
                  <a:pt x="7886700" y="1814391"/>
                </a:cubicBezTo>
                <a:cubicBezTo>
                  <a:pt x="7913951" y="2127828"/>
                  <a:pt x="7899710" y="2276490"/>
                  <a:pt x="7886700" y="2491403"/>
                </a:cubicBezTo>
                <a:cubicBezTo>
                  <a:pt x="7873690" y="2706316"/>
                  <a:pt x="7899048" y="2943627"/>
                  <a:pt x="7886700" y="3168415"/>
                </a:cubicBezTo>
                <a:cubicBezTo>
                  <a:pt x="7874352" y="3393203"/>
                  <a:pt x="7895759" y="3539359"/>
                  <a:pt x="7886700" y="3899588"/>
                </a:cubicBezTo>
                <a:cubicBezTo>
                  <a:pt x="7877641" y="4259817"/>
                  <a:pt x="7907485" y="4437980"/>
                  <a:pt x="7886700" y="4630760"/>
                </a:cubicBezTo>
                <a:cubicBezTo>
                  <a:pt x="7865915" y="4823540"/>
                  <a:pt x="7871525" y="5198637"/>
                  <a:pt x="7886700" y="5416094"/>
                </a:cubicBezTo>
                <a:cubicBezTo>
                  <a:pt x="7691680" y="5431844"/>
                  <a:pt x="7601555" y="5415681"/>
                  <a:pt x="7466076" y="5416094"/>
                </a:cubicBezTo>
                <a:cubicBezTo>
                  <a:pt x="7330597" y="5416507"/>
                  <a:pt x="6831360" y="5424066"/>
                  <a:pt x="6651117" y="5416094"/>
                </a:cubicBezTo>
                <a:cubicBezTo>
                  <a:pt x="6470874" y="5408122"/>
                  <a:pt x="6162822" y="5448218"/>
                  <a:pt x="5993892" y="5416094"/>
                </a:cubicBezTo>
                <a:cubicBezTo>
                  <a:pt x="5824963" y="5383970"/>
                  <a:pt x="5688089" y="5423575"/>
                  <a:pt x="5494401" y="5416094"/>
                </a:cubicBezTo>
                <a:cubicBezTo>
                  <a:pt x="5300713" y="5408613"/>
                  <a:pt x="5038344" y="5439836"/>
                  <a:pt x="4837176" y="5416094"/>
                </a:cubicBezTo>
                <a:cubicBezTo>
                  <a:pt x="4636008" y="5392352"/>
                  <a:pt x="4547230" y="5414191"/>
                  <a:pt x="4416552" y="5416094"/>
                </a:cubicBezTo>
                <a:cubicBezTo>
                  <a:pt x="4285874" y="5417997"/>
                  <a:pt x="4197467" y="5397786"/>
                  <a:pt x="3995928" y="5416094"/>
                </a:cubicBezTo>
                <a:cubicBezTo>
                  <a:pt x="3794389" y="5434402"/>
                  <a:pt x="3512175" y="5385012"/>
                  <a:pt x="3338703" y="5416094"/>
                </a:cubicBezTo>
                <a:cubicBezTo>
                  <a:pt x="3165232" y="5447176"/>
                  <a:pt x="2961841" y="5402137"/>
                  <a:pt x="2839212" y="5416094"/>
                </a:cubicBezTo>
                <a:cubicBezTo>
                  <a:pt x="2716583" y="5430051"/>
                  <a:pt x="2260631" y="5391454"/>
                  <a:pt x="2103120" y="5416094"/>
                </a:cubicBezTo>
                <a:cubicBezTo>
                  <a:pt x="1945609" y="5440734"/>
                  <a:pt x="1802870" y="5413244"/>
                  <a:pt x="1603629" y="5416094"/>
                </a:cubicBezTo>
                <a:cubicBezTo>
                  <a:pt x="1404388" y="5418944"/>
                  <a:pt x="1036615" y="5428037"/>
                  <a:pt x="867537" y="5416094"/>
                </a:cubicBezTo>
                <a:cubicBezTo>
                  <a:pt x="698459" y="5404151"/>
                  <a:pt x="196765" y="5387017"/>
                  <a:pt x="0" y="5416094"/>
                </a:cubicBezTo>
                <a:cubicBezTo>
                  <a:pt x="-7913" y="5158982"/>
                  <a:pt x="-32352" y="4972281"/>
                  <a:pt x="0" y="4684921"/>
                </a:cubicBezTo>
                <a:cubicBezTo>
                  <a:pt x="32352" y="4397561"/>
                  <a:pt x="-36146" y="4109983"/>
                  <a:pt x="0" y="3953749"/>
                </a:cubicBezTo>
                <a:cubicBezTo>
                  <a:pt x="36146" y="3797515"/>
                  <a:pt x="38942" y="3433311"/>
                  <a:pt x="0" y="3168415"/>
                </a:cubicBezTo>
                <a:cubicBezTo>
                  <a:pt x="-38942" y="2903519"/>
                  <a:pt x="-264" y="2810505"/>
                  <a:pt x="0" y="2545564"/>
                </a:cubicBezTo>
                <a:cubicBezTo>
                  <a:pt x="264" y="2280623"/>
                  <a:pt x="20689" y="1994225"/>
                  <a:pt x="0" y="1760231"/>
                </a:cubicBezTo>
                <a:cubicBezTo>
                  <a:pt x="-20689" y="1526237"/>
                  <a:pt x="16073" y="1386976"/>
                  <a:pt x="0" y="1191541"/>
                </a:cubicBezTo>
                <a:cubicBezTo>
                  <a:pt x="-16073" y="996106"/>
                  <a:pt x="-16965" y="844858"/>
                  <a:pt x="0" y="677012"/>
                </a:cubicBezTo>
                <a:cubicBezTo>
                  <a:pt x="16965" y="509166"/>
                  <a:pt x="85" y="277162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sketchy line">
            <a:extLst>
              <a:ext uri="{FF2B5EF4-FFF2-40B4-BE49-F238E27FC236}">
                <a16:creationId xmlns:a16="http://schemas.microsoft.com/office/drawing/2014/main" id="{CF8A86E0-3CE9-F716-7288-611AC0AB0B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80654" y="4419423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04711 w 3182692"/>
              <a:gd name="csY1" fmla="*/ 0 h 18288"/>
              <a:gd name="csX2" fmla="*/ 1241250 w 3182692"/>
              <a:gd name="csY2" fmla="*/ 0 h 18288"/>
              <a:gd name="csX3" fmla="*/ 1909615 w 3182692"/>
              <a:gd name="csY3" fmla="*/ 0 h 18288"/>
              <a:gd name="csX4" fmla="*/ 2577981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482500 w 3182692"/>
              <a:gd name="csY7" fmla="*/ 18288 h 18288"/>
              <a:gd name="csX8" fmla="*/ 1782308 w 3182692"/>
              <a:gd name="csY8" fmla="*/ 18288 h 18288"/>
              <a:gd name="csX9" fmla="*/ 1145769 w 3182692"/>
              <a:gd name="csY9" fmla="*/ 18288 h 18288"/>
              <a:gd name="csX10" fmla="*/ 0 w 3182692"/>
              <a:gd name="csY10" fmla="*/ 18288 h 18288"/>
              <a:gd name="csX11" fmla="*/ 0 w 3182692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126686" y="-21366"/>
                  <a:pt x="467788" y="9025"/>
                  <a:pt x="604711" y="0"/>
                </a:cubicBezTo>
                <a:cubicBezTo>
                  <a:pt x="741634" y="-9025"/>
                  <a:pt x="1061620" y="6814"/>
                  <a:pt x="1241250" y="0"/>
                </a:cubicBezTo>
                <a:cubicBezTo>
                  <a:pt x="1420880" y="-6814"/>
                  <a:pt x="1713773" y="13383"/>
                  <a:pt x="1909615" y="0"/>
                </a:cubicBezTo>
                <a:cubicBezTo>
                  <a:pt x="2105457" y="-13383"/>
                  <a:pt x="2257256" y="13567"/>
                  <a:pt x="2577981" y="0"/>
                </a:cubicBezTo>
                <a:cubicBezTo>
                  <a:pt x="2898706" y="-13567"/>
                  <a:pt x="3026063" y="6328"/>
                  <a:pt x="3182692" y="0"/>
                </a:cubicBezTo>
                <a:cubicBezTo>
                  <a:pt x="3181983" y="8157"/>
                  <a:pt x="3182279" y="12125"/>
                  <a:pt x="3182692" y="18288"/>
                </a:cubicBezTo>
                <a:cubicBezTo>
                  <a:pt x="2998421" y="21742"/>
                  <a:pt x="2675038" y="19014"/>
                  <a:pt x="2482500" y="18288"/>
                </a:cubicBezTo>
                <a:cubicBezTo>
                  <a:pt x="2289962" y="17562"/>
                  <a:pt x="1930644" y="6834"/>
                  <a:pt x="1782308" y="18288"/>
                </a:cubicBezTo>
                <a:cubicBezTo>
                  <a:pt x="1633972" y="29742"/>
                  <a:pt x="1287388" y="-1992"/>
                  <a:pt x="1145769" y="18288"/>
                </a:cubicBezTo>
                <a:cubicBezTo>
                  <a:pt x="1004150" y="38568"/>
                  <a:pt x="256377" y="-37438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83446" y="18201"/>
                  <a:pt x="432812" y="7290"/>
                  <a:pt x="604711" y="0"/>
                </a:cubicBezTo>
                <a:cubicBezTo>
                  <a:pt x="776610" y="-7290"/>
                  <a:pt x="982253" y="15478"/>
                  <a:pt x="1145769" y="0"/>
                </a:cubicBezTo>
                <a:cubicBezTo>
                  <a:pt x="1309285" y="-15478"/>
                  <a:pt x="1514247" y="-25520"/>
                  <a:pt x="1845961" y="0"/>
                </a:cubicBezTo>
                <a:cubicBezTo>
                  <a:pt x="2177675" y="25520"/>
                  <a:pt x="2297588" y="16646"/>
                  <a:pt x="2450673" y="0"/>
                </a:cubicBezTo>
                <a:cubicBezTo>
                  <a:pt x="2603758" y="-16646"/>
                  <a:pt x="3023048" y="-21196"/>
                  <a:pt x="3182692" y="0"/>
                </a:cubicBezTo>
                <a:cubicBezTo>
                  <a:pt x="3182428" y="4493"/>
                  <a:pt x="3183076" y="9472"/>
                  <a:pt x="3182692" y="18288"/>
                </a:cubicBezTo>
                <a:cubicBezTo>
                  <a:pt x="3039109" y="-12701"/>
                  <a:pt x="2823860" y="13848"/>
                  <a:pt x="2546154" y="18288"/>
                </a:cubicBezTo>
                <a:cubicBezTo>
                  <a:pt x="2268448" y="22728"/>
                  <a:pt x="2098674" y="5291"/>
                  <a:pt x="1845961" y="18288"/>
                </a:cubicBezTo>
                <a:cubicBezTo>
                  <a:pt x="1593248" y="31285"/>
                  <a:pt x="1456743" y="27560"/>
                  <a:pt x="1304904" y="18288"/>
                </a:cubicBezTo>
                <a:cubicBezTo>
                  <a:pt x="1153065" y="9016"/>
                  <a:pt x="947204" y="11126"/>
                  <a:pt x="668365" y="18288"/>
                </a:cubicBezTo>
                <a:cubicBezTo>
                  <a:pt x="389526" y="25450"/>
                  <a:pt x="288244" y="-4628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1275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B59A3C91-D68F-8D5B-9EA9-E3FEA1540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3952" y="804829"/>
            <a:ext cx="3936254" cy="5248339"/>
          </a:xfrm>
          <a:prstGeom prst="rect">
            <a:avLst/>
          </a:prstGeom>
        </p:spPr>
      </p:pic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244DA9D2-147E-51CE-9A2F-F211E7A5467A}"/>
              </a:ext>
            </a:extLst>
          </p:cNvPr>
          <p:cNvSpPr/>
          <p:nvPr/>
        </p:nvSpPr>
        <p:spPr>
          <a:xfrm>
            <a:off x="733222" y="175257"/>
            <a:ext cx="7782128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#ZeroMeansLife</a:t>
            </a:r>
            <a:r>
              <a:rPr lang="bg-BG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- </a:t>
            </a:r>
            <a:r>
              <a:rPr lang="en-US" sz="2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Нулевата</a:t>
            </a:r>
            <a:r>
              <a:rPr lang="en-US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смъртност</a:t>
            </a:r>
            <a:r>
              <a:rPr lang="en-US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означава</a:t>
            </a:r>
            <a:r>
              <a:rPr lang="en-US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живот</a:t>
            </a:r>
            <a:r>
              <a:rPr lang="bg-BG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!</a:t>
            </a:r>
            <a:endParaRPr lang="en-US" sz="2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0" name="Правоъгълник 9">
            <a:extLst>
              <a:ext uri="{FF2B5EF4-FFF2-40B4-BE49-F238E27FC236}">
                <a16:creationId xmlns:a16="http://schemas.microsoft.com/office/drawing/2014/main" id="{C3F42345-D222-EDD4-B0C0-731833E07383}"/>
              </a:ext>
            </a:extLst>
          </p:cNvPr>
          <p:cNvSpPr/>
          <p:nvPr/>
        </p:nvSpPr>
        <p:spPr>
          <a:xfrm>
            <a:off x="733222" y="6310810"/>
            <a:ext cx="778212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17 </a:t>
            </a:r>
            <a:r>
              <a:rPr lang="bg-BG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септември – Ден без загинали при ПТП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968FA3AB-2190-6907-5AC3-D793E5587757}"/>
              </a:ext>
            </a:extLst>
          </p:cNvPr>
          <p:cNvSpPr txBox="1"/>
          <p:nvPr/>
        </p:nvSpPr>
        <p:spPr>
          <a:xfrm>
            <a:off x="733222" y="1296310"/>
            <a:ext cx="371844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b="1" dirty="0">
                <a:solidFill>
                  <a:srgbClr val="FFFF00"/>
                </a:solidFill>
              </a:rPr>
              <a:t>ОУ „</a:t>
            </a:r>
            <a:r>
              <a:rPr lang="en-US" b="1" dirty="0" err="1">
                <a:solidFill>
                  <a:srgbClr val="FFFF00"/>
                </a:solidFill>
              </a:rPr>
              <a:t>Панайот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Волов</a:t>
            </a:r>
            <a:r>
              <a:rPr lang="en-US" b="1" dirty="0">
                <a:solidFill>
                  <a:srgbClr val="FFFF00"/>
                </a:solidFill>
              </a:rPr>
              <a:t>“ – </a:t>
            </a:r>
            <a:r>
              <a:rPr lang="en-US" b="1" dirty="0" err="1">
                <a:solidFill>
                  <a:srgbClr val="FFFF00"/>
                </a:solidFill>
              </a:rPr>
              <a:t>гр</a:t>
            </a:r>
            <a:r>
              <a:rPr lang="en-US" b="1" dirty="0">
                <a:solidFill>
                  <a:srgbClr val="FFFF00"/>
                </a:solidFill>
              </a:rPr>
              <a:t>. </a:t>
            </a:r>
            <a:r>
              <a:rPr lang="en-US" b="1" dirty="0" err="1">
                <a:solidFill>
                  <a:srgbClr val="FFFF00"/>
                </a:solidFill>
              </a:rPr>
              <a:t>Варна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се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включва</a:t>
            </a:r>
            <a:r>
              <a:rPr lang="en-US" dirty="0">
                <a:solidFill>
                  <a:srgbClr val="FFFF00"/>
                </a:solidFill>
              </a:rPr>
              <a:t> в </a:t>
            </a:r>
            <a:r>
              <a:rPr lang="en-US" dirty="0" err="1">
                <a:solidFill>
                  <a:srgbClr val="FFFF00"/>
                </a:solidFill>
              </a:rPr>
              <a:t>инициативата</a:t>
            </a:r>
            <a:r>
              <a:rPr lang="bg-BG" dirty="0">
                <a:solidFill>
                  <a:srgbClr val="FFFF00"/>
                </a:solidFill>
              </a:rPr>
              <a:t> отново</a:t>
            </a:r>
            <a:r>
              <a:rPr lang="en-US" dirty="0">
                <a:solidFill>
                  <a:srgbClr val="FFFF00"/>
                </a:solidFill>
              </a:rPr>
              <a:t>, </a:t>
            </a:r>
            <a:r>
              <a:rPr lang="en-US" dirty="0" err="1">
                <a:solidFill>
                  <a:srgbClr val="FFFF00"/>
                </a:solidFill>
              </a:rPr>
              <a:t>за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да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насърчи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учениците</a:t>
            </a:r>
            <a:r>
              <a:rPr lang="en-US" dirty="0">
                <a:solidFill>
                  <a:srgbClr val="FFFF00"/>
                </a:solidFill>
              </a:rPr>
              <a:t>, </a:t>
            </a:r>
            <a:r>
              <a:rPr lang="en-US" dirty="0" err="1">
                <a:solidFill>
                  <a:srgbClr val="FFFF00"/>
                </a:solidFill>
              </a:rPr>
              <a:t>родителите</a:t>
            </a:r>
            <a:r>
              <a:rPr lang="en-US" dirty="0">
                <a:solidFill>
                  <a:srgbClr val="FFFF00"/>
                </a:solidFill>
              </a:rPr>
              <a:t> и </a:t>
            </a:r>
            <a:r>
              <a:rPr lang="en-US" dirty="0" err="1">
                <a:solidFill>
                  <a:srgbClr val="FFFF00"/>
                </a:solidFill>
              </a:rPr>
              <a:t>цялата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училищна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общност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към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по-безопасно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поведение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като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пешеходци</a:t>
            </a:r>
            <a:r>
              <a:rPr lang="en-US" dirty="0">
                <a:solidFill>
                  <a:srgbClr val="FFFF00"/>
                </a:solidFill>
              </a:rPr>
              <a:t> и </a:t>
            </a:r>
            <a:r>
              <a:rPr lang="en-US" dirty="0" err="1">
                <a:solidFill>
                  <a:srgbClr val="FFFF00"/>
                </a:solidFill>
              </a:rPr>
              <a:t>участници</a:t>
            </a:r>
            <a:r>
              <a:rPr lang="en-US" dirty="0">
                <a:solidFill>
                  <a:srgbClr val="FFFF00"/>
                </a:solidFill>
              </a:rPr>
              <a:t> в </a:t>
            </a:r>
            <a:r>
              <a:rPr lang="en-US" dirty="0" err="1">
                <a:solidFill>
                  <a:srgbClr val="FFFF00"/>
                </a:solidFill>
              </a:rPr>
              <a:t>движението</a:t>
            </a:r>
            <a:r>
              <a:rPr lang="en-US" dirty="0">
                <a:solidFill>
                  <a:srgbClr val="FFFF00"/>
                </a:solidFill>
              </a:rPr>
              <a:t>. </a:t>
            </a:r>
            <a:endParaRPr lang="bg-BG" dirty="0">
              <a:solidFill>
                <a:srgbClr val="FFFF00"/>
              </a:solidFill>
            </a:endParaRPr>
          </a:p>
          <a:p>
            <a:pPr algn="just">
              <a:buNone/>
            </a:pPr>
            <a:r>
              <a:rPr lang="en-US" dirty="0" err="1">
                <a:solidFill>
                  <a:srgbClr val="FFFF00"/>
                </a:solidFill>
              </a:rPr>
              <a:t>Чрез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образование</a:t>
            </a:r>
            <a:r>
              <a:rPr lang="en-US" dirty="0">
                <a:solidFill>
                  <a:srgbClr val="FFFF00"/>
                </a:solidFill>
              </a:rPr>
              <a:t>, </a:t>
            </a:r>
            <a:r>
              <a:rPr lang="en-US" dirty="0" err="1">
                <a:solidFill>
                  <a:srgbClr val="FFFF00"/>
                </a:solidFill>
              </a:rPr>
              <a:t>личен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пример</a:t>
            </a:r>
            <a:r>
              <a:rPr lang="en-US" dirty="0">
                <a:solidFill>
                  <a:srgbClr val="FFFF00"/>
                </a:solidFill>
              </a:rPr>
              <a:t> и </a:t>
            </a:r>
            <a:r>
              <a:rPr lang="en-US" dirty="0" err="1">
                <a:solidFill>
                  <a:srgbClr val="FFFF00"/>
                </a:solidFill>
              </a:rPr>
              <a:t>активна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ангажираност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училището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подкрепя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посланието</a:t>
            </a:r>
            <a:r>
              <a:rPr lang="en-US" dirty="0">
                <a:solidFill>
                  <a:srgbClr val="FFFF00"/>
                </a:solidFill>
              </a:rPr>
              <a:t>, </a:t>
            </a:r>
            <a:r>
              <a:rPr lang="en-US" dirty="0" err="1">
                <a:solidFill>
                  <a:srgbClr val="FFFF00"/>
                </a:solidFill>
              </a:rPr>
              <a:t>че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всеки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живот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има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значение</a:t>
            </a:r>
            <a:r>
              <a:rPr lang="en-US" b="1" dirty="0">
                <a:solidFill>
                  <a:srgbClr val="FFFF00"/>
                </a:solidFill>
              </a:rPr>
              <a:t> и </a:t>
            </a:r>
            <a:r>
              <a:rPr lang="en-US" b="1" dirty="0" err="1">
                <a:solidFill>
                  <a:srgbClr val="FFFF00"/>
                </a:solidFill>
              </a:rPr>
              <a:t>нулевият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брой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жертви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по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пътищата</a:t>
            </a:r>
            <a:r>
              <a:rPr lang="en-US" b="1" dirty="0">
                <a:solidFill>
                  <a:srgbClr val="FFFF00"/>
                </a:solidFill>
              </a:rPr>
              <a:t> е </a:t>
            </a:r>
            <a:r>
              <a:rPr lang="en-US" b="1" dirty="0" err="1">
                <a:solidFill>
                  <a:srgbClr val="FFFF00"/>
                </a:solidFill>
              </a:rPr>
              <a:t>цел</a:t>
            </a:r>
            <a:r>
              <a:rPr lang="en-US" b="1" dirty="0">
                <a:solidFill>
                  <a:srgbClr val="FFFF00"/>
                </a:solidFill>
              </a:rPr>
              <a:t>, </a:t>
            </a:r>
            <a:r>
              <a:rPr lang="bg-BG" b="1" dirty="0">
                <a:solidFill>
                  <a:srgbClr val="FFFF00"/>
                </a:solidFill>
              </a:rPr>
              <a:t> за постигането на която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всички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можем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да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допринесем</a:t>
            </a:r>
            <a:r>
              <a:rPr lang="en-US" b="1" dirty="0">
                <a:solidFill>
                  <a:srgbClr val="FFFF00"/>
                </a:solidFill>
              </a:rPr>
              <a:t>.</a:t>
            </a:r>
            <a:endParaRPr lang="bg-BG" b="1" dirty="0">
              <a:solidFill>
                <a:srgbClr val="FFFF00"/>
              </a:solidFill>
            </a:endParaRPr>
          </a:p>
          <a:p>
            <a:pPr algn="just">
              <a:buNone/>
            </a:pPr>
            <a:endParaRPr lang="en-US" dirty="0">
              <a:solidFill>
                <a:srgbClr val="FFFF00"/>
              </a:solidFill>
            </a:endParaRPr>
          </a:p>
          <a:p>
            <a:pPr algn="just">
              <a:buNone/>
            </a:pPr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#ZeroMeansLife</a:t>
            </a:r>
          </a:p>
        </p:txBody>
      </p:sp>
    </p:spTree>
    <p:extLst>
      <p:ext uri="{BB962C8B-B14F-4D97-AF65-F5344CB8AC3E}">
        <p14:creationId xmlns:p14="http://schemas.microsoft.com/office/powerpoint/2010/main" val="24875139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A7A5251C-7EA6-BFEB-50E6-47D9B0D3F0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r="10999" b="-2"/>
          <a:stretch>
            <a:fillRect/>
          </a:stretch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6" name="Правоъгълник 5">
            <a:extLst>
              <a:ext uri="{FF2B5EF4-FFF2-40B4-BE49-F238E27FC236}">
                <a16:creationId xmlns:a16="http://schemas.microsoft.com/office/drawing/2014/main" id="{B154D927-2023-DCC5-94DB-09F8BF909346}"/>
              </a:ext>
            </a:extLst>
          </p:cNvPr>
          <p:cNvSpPr/>
          <p:nvPr/>
        </p:nvSpPr>
        <p:spPr>
          <a:xfrm>
            <a:off x="1926077" y="4815191"/>
            <a:ext cx="721790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bg-BG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2.Б клас</a:t>
            </a:r>
          </a:p>
          <a:p>
            <a:pPr algn="r"/>
            <a:r>
              <a:rPr lang="bg-BG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Кл. р-л: А. Владимирова</a:t>
            </a:r>
          </a:p>
          <a:p>
            <a:pPr algn="r"/>
            <a:r>
              <a:rPr lang="bg-BG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Учител ГЦОУД: П. Иванова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9FC16F57-15EB-0B5D-D916-6069271FF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88160">
            <a:off x="4685638" y="822112"/>
            <a:ext cx="4506164" cy="3811823"/>
          </a:xfrm>
          <a:prstGeom prst="cloud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D16FC938-4196-D4E4-F18B-6B6F8D8953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914" t="27440" r="19859" b="18850"/>
          <a:stretch>
            <a:fillRect/>
          </a:stretch>
        </p:blipFill>
        <p:spPr>
          <a:xfrm rot="5862068">
            <a:off x="-222825" y="1451387"/>
            <a:ext cx="2705970" cy="2260283"/>
          </a:xfrm>
          <a:prstGeom prst="cloud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DC426769-DA75-4916-4FAE-67F6A9C6278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042" r="20993"/>
          <a:stretch>
            <a:fillRect/>
          </a:stretch>
        </p:blipFill>
        <p:spPr>
          <a:xfrm rot="820161">
            <a:off x="210360" y="4066911"/>
            <a:ext cx="2874794" cy="2618668"/>
          </a:xfrm>
          <a:prstGeom prst="cloud">
            <a:avLst/>
          </a:prstGeom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B43B2099-D76F-820F-388D-8A4CCE25899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2340" r="16346" b="8157"/>
          <a:stretch>
            <a:fillRect/>
          </a:stretch>
        </p:blipFill>
        <p:spPr>
          <a:xfrm rot="5621296">
            <a:off x="1634876" y="607244"/>
            <a:ext cx="3668989" cy="2615130"/>
          </a:xfrm>
          <a:prstGeom prst="cloud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5B51DB-2094-951B-78C6-9435E3121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3D5F2A5-07FA-C158-5C6A-535F94B9C1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30EAD625-5C65-97B7-2B87-C2ACD04DAA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r="10999" b="-2"/>
          <a:stretch>
            <a:fillRect/>
          </a:stretch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6" name="Правоъгълник 5">
            <a:extLst>
              <a:ext uri="{FF2B5EF4-FFF2-40B4-BE49-F238E27FC236}">
                <a16:creationId xmlns:a16="http://schemas.microsoft.com/office/drawing/2014/main" id="{A5606ACC-F17A-6982-AED1-17D898A291D5}"/>
              </a:ext>
            </a:extLst>
          </p:cNvPr>
          <p:cNvSpPr/>
          <p:nvPr/>
        </p:nvSpPr>
        <p:spPr>
          <a:xfrm>
            <a:off x="1926077" y="4815191"/>
            <a:ext cx="721790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bg-BG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2.Б клас</a:t>
            </a:r>
          </a:p>
          <a:p>
            <a:pPr algn="r"/>
            <a:r>
              <a:rPr lang="bg-BG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Кл. р-л: А. Владимирова</a:t>
            </a:r>
          </a:p>
          <a:p>
            <a:pPr algn="r"/>
            <a:r>
              <a:rPr lang="bg-BG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Учител ГЦОУД: </a:t>
            </a:r>
            <a:r>
              <a:rPr lang="bg-BG" sz="4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П.Иванова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F252BB85-0BEC-54D8-B62C-2B67367ED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6141" y="750697"/>
            <a:ext cx="5951718" cy="468325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099400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302C84-719F-3F3D-5C31-1AE6F7313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90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4143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998" y="480060"/>
            <a:ext cx="2581915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998" y="3603670"/>
            <a:ext cx="2581915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154AB5FA-073A-A538-ED08-32BB66E6D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66911" y="3761591"/>
            <a:ext cx="2328708" cy="2444837"/>
          </a:xfrm>
          <a:prstGeom prst="rect">
            <a:avLst/>
          </a:prstGeom>
        </p:spPr>
      </p:pic>
      <p:sp>
        <p:nvSpPr>
          <p:cNvPr id="97" name="Rectangle 96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69213" y="487090"/>
            <a:ext cx="2691128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12280822-931F-8454-CD1C-FB5B4D93C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4939" y="599049"/>
            <a:ext cx="2439677" cy="3654946"/>
          </a:xfrm>
          <a:prstGeom prst="rect">
            <a:avLst/>
          </a:prstGeom>
        </p:spPr>
      </p:pic>
      <p:sp>
        <p:nvSpPr>
          <p:cNvPr id="99" name="Rectangle 98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01643" y="487090"/>
            <a:ext cx="2691130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1BBB89F9-E2BE-2966-5602-0731D17E65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7369" y="874690"/>
            <a:ext cx="2439677" cy="2561340"/>
          </a:xfrm>
          <a:prstGeom prst="rect">
            <a:avLst/>
          </a:prstGeom>
        </p:spPr>
      </p:pic>
      <p:pic>
        <p:nvPicPr>
          <p:cNvPr id="14" name="Картина 13">
            <a:extLst>
              <a:ext uri="{FF2B5EF4-FFF2-40B4-BE49-F238E27FC236}">
                <a16:creationId xmlns:a16="http://schemas.microsoft.com/office/drawing/2014/main" id="{7126B643-A837-07F3-7AB1-CE137A94726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46" t="28703" r="1596" b="7669"/>
          <a:stretch>
            <a:fillRect/>
          </a:stretch>
        </p:blipFill>
        <p:spPr>
          <a:xfrm>
            <a:off x="2884769" y="4176502"/>
            <a:ext cx="6124614" cy="2276786"/>
          </a:xfrm>
          <a:prstGeom prst="cloud">
            <a:avLst/>
          </a:prstGeom>
        </p:spPr>
      </p:pic>
      <p:sp>
        <p:nvSpPr>
          <p:cNvPr id="16" name="Правоъгълник 15">
            <a:extLst>
              <a:ext uri="{FF2B5EF4-FFF2-40B4-BE49-F238E27FC236}">
                <a16:creationId xmlns:a16="http://schemas.microsoft.com/office/drawing/2014/main" id="{478D6823-2BBF-CB26-9C03-E0CBF19345D5}"/>
              </a:ext>
            </a:extLst>
          </p:cNvPr>
          <p:cNvSpPr/>
          <p:nvPr/>
        </p:nvSpPr>
        <p:spPr>
          <a:xfrm>
            <a:off x="466911" y="671596"/>
            <a:ext cx="2522268" cy="20928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bg-BG" sz="2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2.Б клас</a:t>
            </a:r>
          </a:p>
          <a:p>
            <a:r>
              <a:rPr lang="bg-BG" sz="2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Кл. р-л: Анета</a:t>
            </a:r>
          </a:p>
          <a:p>
            <a:r>
              <a:rPr lang="bg-BG" sz="2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Владимирова</a:t>
            </a:r>
          </a:p>
          <a:p>
            <a:r>
              <a:rPr lang="bg-BG" sz="2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Учител ГЦОУД: Пенка Иванова</a:t>
            </a:r>
            <a:endParaRPr lang="en-US" sz="2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5201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D8CFD2-D0C8-E365-E4CC-4CBD41441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angle 118">
            <a:extLst>
              <a:ext uri="{FF2B5EF4-FFF2-40B4-BE49-F238E27FC236}">
                <a16:creationId xmlns:a16="http://schemas.microsoft.com/office/drawing/2014/main" id="{2F4D5922-434B-4829-B93E-02DC38A295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20">
            <a:extLst>
              <a:ext uri="{FF2B5EF4-FFF2-40B4-BE49-F238E27FC236}">
                <a16:creationId xmlns:a16="http://schemas.microsoft.com/office/drawing/2014/main" id="{F35FBA24-5C01-4635-A984-1DB6E340B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0961D77B-EFC0-444B-87E8-4C48EB6BEA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4346D97B-F445-47F3-BA3B-4674EA9281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62EC0B06-9FB5-4E2A-8F85-3F5C3C470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6CB018DE-77EA-4771-BBB3-3E8678CB05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8F74779D-38D4-4594-82D5-4DD618BE85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8C2FA1FD-3E25-4C6B-81AF-B74DDCDA7A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074878CC-F698-4AC1-BC95-5326B0A31A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B7B4DECA-15C8-4678-96F8-1CA5C3D50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314839" y="615017"/>
            <a:ext cx="304800" cy="322326"/>
            <a:chOff x="215328" y="-46937"/>
            <a:chExt cx="304800" cy="2773841"/>
          </a:xfrm>
        </p:grpSpPr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F0D83F5C-F1F1-4882-9C32-26A6B186A8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AED0986A-A3B6-4FFD-9EBD-A5CCBF8CE3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AABA8203-A31E-45DE-97A5-E5B006413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202206D-4121-46D6-9F2F-4F24D21444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7" name="Rectangle 136">
            <a:extLst>
              <a:ext uri="{FF2B5EF4-FFF2-40B4-BE49-F238E27FC236}">
                <a16:creationId xmlns:a16="http://schemas.microsoft.com/office/drawing/2014/main" id="{5819102A-0400-4C1F-8614-973F5262EF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B1A0CF5C-68C2-4432-BC2D-5A124C7B6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07958" y="4945279"/>
            <a:ext cx="964406" cy="549007"/>
            <a:chOff x="7029447" y="3514725"/>
            <a:chExt cx="1285875" cy="549007"/>
          </a:xfrm>
        </p:grpSpPr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73E76A51-C6FF-4566-9670-D405D4DA7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C069446D-7888-44DB-87EF-972BCEA0AB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450BCE5-EB53-44C2-B9B9-771BAD516C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8B2D4461-C687-4A45-933F-C4CCB4E24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Rectangle 144">
            <a:extLst>
              <a:ext uri="{FF2B5EF4-FFF2-40B4-BE49-F238E27FC236}">
                <a16:creationId xmlns:a16="http://schemas.microsoft.com/office/drawing/2014/main" id="{CF1485CA-41D2-421F-B28D-15EF845D5F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04ED96A1-E6CA-493F-8610-6B8B7A28E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3C9231B8-0812-4FDE-9AC6-94984E20AC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4BF59FE3-7AD8-46E8-9440-D268639942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6EEEDF00-F676-4147-BAF0-64840E285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94D3F73A-55E6-4A58-872D-BE9E9C7C30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Заглавие 5">
            <a:extLst>
              <a:ext uri="{FF2B5EF4-FFF2-40B4-BE49-F238E27FC236}">
                <a16:creationId xmlns:a16="http://schemas.microsoft.com/office/drawing/2014/main" id="{77E3A0A3-7D62-9F84-4C48-DB596DA77A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753" y="184827"/>
            <a:ext cx="3517110" cy="846961"/>
          </a:xfrm>
          <a:noFill/>
        </p:spPr>
        <p:txBody>
          <a:bodyPr anchor="t">
            <a:normAutofit fontScale="90000"/>
          </a:bodyPr>
          <a:lstStyle/>
          <a:p>
            <a:pPr algn="l">
              <a:lnSpc>
                <a:spcPct val="90000"/>
              </a:lnSpc>
            </a:pPr>
            <a:r>
              <a:rPr lang="bg-BG" sz="2900" dirty="0">
                <a:solidFill>
                  <a:schemeClr val="bg1"/>
                </a:solidFill>
              </a:rPr>
              <a:t>2. в клас</a:t>
            </a:r>
            <a:br>
              <a:rPr lang="bg-BG" sz="2900" dirty="0">
                <a:solidFill>
                  <a:schemeClr val="bg1"/>
                </a:solidFill>
              </a:rPr>
            </a:br>
            <a:r>
              <a:rPr lang="bg-BG" sz="2900" dirty="0">
                <a:solidFill>
                  <a:srgbClr val="FFFF00"/>
                </a:solidFill>
              </a:rPr>
              <a:t>Кл. р-л: М. Илиева</a:t>
            </a:r>
            <a:endParaRPr lang="en-US" sz="2900" dirty="0">
              <a:solidFill>
                <a:srgbClr val="FFFF00"/>
              </a:solidFill>
            </a:endParaRPr>
          </a:p>
        </p:txBody>
      </p:sp>
      <p:pic>
        <p:nvPicPr>
          <p:cNvPr id="21" name="Картина 20">
            <a:extLst>
              <a:ext uri="{FF2B5EF4-FFF2-40B4-BE49-F238E27FC236}">
                <a16:creationId xmlns:a16="http://schemas.microsoft.com/office/drawing/2014/main" id="{1C78B9E3-97F0-FC02-D202-4EB6DA5B4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735" y="1118578"/>
            <a:ext cx="3945425" cy="2630283"/>
          </a:xfrm>
          <a:prstGeom prst="rect">
            <a:avLst/>
          </a:prstGeom>
        </p:spPr>
      </p:pic>
      <p:pic>
        <p:nvPicPr>
          <p:cNvPr id="23" name="Картина 22">
            <a:extLst>
              <a:ext uri="{FF2B5EF4-FFF2-40B4-BE49-F238E27FC236}">
                <a16:creationId xmlns:a16="http://schemas.microsoft.com/office/drawing/2014/main" id="{0B385D19-BA91-2CB6-F633-EB20ECA9B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7950" y="161785"/>
            <a:ext cx="4259630" cy="3625871"/>
          </a:xfrm>
          <a:prstGeom prst="rect">
            <a:avLst/>
          </a:prstGeom>
        </p:spPr>
      </p:pic>
      <p:pic>
        <p:nvPicPr>
          <p:cNvPr id="25" name="Картина 24">
            <a:extLst>
              <a:ext uri="{FF2B5EF4-FFF2-40B4-BE49-F238E27FC236}">
                <a16:creationId xmlns:a16="http://schemas.microsoft.com/office/drawing/2014/main" id="{A173FE00-8BFB-02B6-9745-EA6E81EA3F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88" t="8040" r="990" b="2880"/>
          <a:stretch>
            <a:fillRect/>
          </a:stretch>
        </p:blipFill>
        <p:spPr>
          <a:xfrm>
            <a:off x="926177" y="3906910"/>
            <a:ext cx="4369353" cy="2878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Заглавие 5">
            <a:extLst>
              <a:ext uri="{FF2B5EF4-FFF2-40B4-BE49-F238E27FC236}">
                <a16:creationId xmlns:a16="http://schemas.microsoft.com/office/drawing/2014/main" id="{89940A64-312D-A3E1-3D95-519B890FAED0}"/>
              </a:ext>
            </a:extLst>
          </p:cNvPr>
          <p:cNvSpPr txBox="1">
            <a:spLocks/>
          </p:cNvSpPr>
          <p:nvPr/>
        </p:nvSpPr>
        <p:spPr>
          <a:xfrm>
            <a:off x="5374400" y="5992770"/>
            <a:ext cx="2457281" cy="84696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7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bg-BG" sz="2900" dirty="0">
                <a:solidFill>
                  <a:schemeClr val="bg1"/>
                </a:solidFill>
              </a:rPr>
              <a:t>2. в клас</a:t>
            </a:r>
            <a:br>
              <a:rPr lang="bg-BG" sz="2900" dirty="0">
                <a:solidFill>
                  <a:schemeClr val="bg1"/>
                </a:solidFill>
              </a:rPr>
            </a:br>
            <a:r>
              <a:rPr lang="bg-BG" sz="2900" dirty="0">
                <a:solidFill>
                  <a:srgbClr val="FFFF00"/>
                </a:solidFill>
              </a:rPr>
              <a:t>Учител ГЦОУД:</a:t>
            </a:r>
          </a:p>
          <a:p>
            <a:pPr algn="l">
              <a:lnSpc>
                <a:spcPct val="90000"/>
              </a:lnSpc>
            </a:pPr>
            <a:r>
              <a:rPr lang="bg-BG" sz="2900" dirty="0">
                <a:solidFill>
                  <a:srgbClr val="FFFF00"/>
                </a:solidFill>
              </a:rPr>
              <a:t>Я. Маринова</a:t>
            </a:r>
            <a:endParaRPr lang="en-US" sz="29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2906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CF75DD-867B-25B3-12A0-60AC8860F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angle 118">
            <a:extLst>
              <a:ext uri="{FF2B5EF4-FFF2-40B4-BE49-F238E27FC236}">
                <a16:creationId xmlns:a16="http://schemas.microsoft.com/office/drawing/2014/main" id="{06A8904A-544A-88BC-90FA-D37A658F6D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20">
            <a:extLst>
              <a:ext uri="{FF2B5EF4-FFF2-40B4-BE49-F238E27FC236}">
                <a16:creationId xmlns:a16="http://schemas.microsoft.com/office/drawing/2014/main" id="{49166067-5A8F-440E-3E0F-A84D3B0D3C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5E957F39-912F-D307-3223-6C3CC47E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B7515960-4EB9-8DDD-3A2E-4B8902FB1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B138BE1C-75A3-452E-C26E-2C6782E13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9AD56B6B-44A3-385D-1617-9E0F543509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55EEC1C7-73C8-CA9A-896E-1CF5EB0EFD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16DA5A3D-DDF8-F16B-9684-ED053BE99A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7DD640F3-0AA5-E75B-D6D1-05EAAF6AD8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FFCBAA7F-1FE3-B635-B188-3F1C6E88E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314839" y="615017"/>
            <a:ext cx="304800" cy="322326"/>
            <a:chOff x="215328" y="-46937"/>
            <a:chExt cx="304800" cy="2773841"/>
          </a:xfrm>
        </p:grpSpPr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4C95948A-AD90-20B7-4C57-11FB27139E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4AEAE597-CCD0-B43E-B32B-C5228FB60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1222F965-898B-06A6-92CA-161E1626EE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DC4E79D-0846-FF62-7F75-F4410EDE1D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7" name="Rectangle 136">
            <a:extLst>
              <a:ext uri="{FF2B5EF4-FFF2-40B4-BE49-F238E27FC236}">
                <a16:creationId xmlns:a16="http://schemas.microsoft.com/office/drawing/2014/main" id="{BB6995B4-8018-7771-8E70-6AB9BD6F8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75CD7D49-373D-4EEF-1B4C-CD84D8D786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07958" y="4945279"/>
            <a:ext cx="964406" cy="549007"/>
            <a:chOff x="7029447" y="3514725"/>
            <a:chExt cx="1285875" cy="549007"/>
          </a:xfrm>
        </p:grpSpPr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C47A5BE2-F224-5893-3DAB-17580CFCE0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B687C032-F424-9924-ED85-2DACED53C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62AE32CB-F7AB-B5EF-CD5C-067043820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1C7E3B5C-4965-D9F1-B4CE-9EB8A9AA3A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Rectangle 144">
            <a:extLst>
              <a:ext uri="{FF2B5EF4-FFF2-40B4-BE49-F238E27FC236}">
                <a16:creationId xmlns:a16="http://schemas.microsoft.com/office/drawing/2014/main" id="{8844E52E-02E5-8D67-2157-3E4D4447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8EF696F6-8283-6999-3BEF-BD871F200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8D5CCFF6-E365-1A15-A9C4-E3590E4D73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21232EB6-F7A7-E5CD-2246-E676DE4DB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1CB83E1F-C1F3-792E-426A-23955EE4C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C8DFA2FA-F589-DBFC-E10D-DC33C1A43D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Заглавие 5">
            <a:extLst>
              <a:ext uri="{FF2B5EF4-FFF2-40B4-BE49-F238E27FC236}">
                <a16:creationId xmlns:a16="http://schemas.microsoft.com/office/drawing/2014/main" id="{3834B851-807E-ED0D-8E2A-FC095B3129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753" y="184827"/>
            <a:ext cx="3517110" cy="846961"/>
          </a:xfrm>
          <a:noFill/>
        </p:spPr>
        <p:txBody>
          <a:bodyPr anchor="t">
            <a:normAutofit fontScale="90000"/>
          </a:bodyPr>
          <a:lstStyle/>
          <a:p>
            <a:pPr algn="l">
              <a:lnSpc>
                <a:spcPct val="90000"/>
              </a:lnSpc>
            </a:pPr>
            <a:r>
              <a:rPr lang="bg-BG" sz="2900" dirty="0">
                <a:solidFill>
                  <a:schemeClr val="bg1"/>
                </a:solidFill>
              </a:rPr>
              <a:t>1. б клас</a:t>
            </a:r>
            <a:br>
              <a:rPr lang="bg-BG" sz="2900" dirty="0">
                <a:solidFill>
                  <a:schemeClr val="bg1"/>
                </a:solidFill>
              </a:rPr>
            </a:br>
            <a:r>
              <a:rPr lang="bg-BG" sz="2900" dirty="0">
                <a:solidFill>
                  <a:srgbClr val="FFFF00"/>
                </a:solidFill>
              </a:rPr>
              <a:t>Кл. р-л: Е. Великова</a:t>
            </a:r>
            <a:endParaRPr lang="en-US" sz="2900" dirty="0">
              <a:solidFill>
                <a:srgbClr val="FFFF00"/>
              </a:solidFill>
            </a:endParaRPr>
          </a:p>
        </p:txBody>
      </p:sp>
      <p:sp>
        <p:nvSpPr>
          <p:cNvPr id="26" name="Заглавие 5">
            <a:extLst>
              <a:ext uri="{FF2B5EF4-FFF2-40B4-BE49-F238E27FC236}">
                <a16:creationId xmlns:a16="http://schemas.microsoft.com/office/drawing/2014/main" id="{E32245A8-AAEC-60D4-C896-14C09FBD2055}"/>
              </a:ext>
            </a:extLst>
          </p:cNvPr>
          <p:cNvSpPr txBox="1">
            <a:spLocks/>
          </p:cNvSpPr>
          <p:nvPr/>
        </p:nvSpPr>
        <p:spPr>
          <a:xfrm>
            <a:off x="3637628" y="5972805"/>
            <a:ext cx="2392999" cy="84696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7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bg-BG" sz="2900" dirty="0">
                <a:solidFill>
                  <a:schemeClr val="bg1"/>
                </a:solidFill>
              </a:rPr>
              <a:t>1. б клас</a:t>
            </a:r>
            <a:br>
              <a:rPr lang="bg-BG" sz="2900" dirty="0">
                <a:solidFill>
                  <a:schemeClr val="bg1"/>
                </a:solidFill>
              </a:rPr>
            </a:br>
            <a:r>
              <a:rPr lang="bg-BG" sz="2900" dirty="0">
                <a:solidFill>
                  <a:srgbClr val="FFFF00"/>
                </a:solidFill>
              </a:rPr>
              <a:t>Учител ГЦОУД:</a:t>
            </a:r>
          </a:p>
          <a:p>
            <a:pPr algn="l">
              <a:lnSpc>
                <a:spcPct val="90000"/>
              </a:lnSpc>
            </a:pPr>
            <a:r>
              <a:rPr lang="bg-BG" sz="2900" dirty="0">
                <a:solidFill>
                  <a:srgbClr val="FFFF00"/>
                </a:solidFill>
              </a:rPr>
              <a:t>Пл. Николова</a:t>
            </a:r>
            <a:endParaRPr lang="en-US" sz="2900" dirty="0">
              <a:solidFill>
                <a:srgbClr val="FFFF00"/>
              </a:solidFill>
            </a:endParaRP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A241B745-C089-18B8-9C03-47BDFD5682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342" b="49"/>
          <a:stretch>
            <a:fillRect/>
          </a:stretch>
        </p:blipFill>
        <p:spPr>
          <a:xfrm>
            <a:off x="88654" y="4153671"/>
            <a:ext cx="3897150" cy="2531454"/>
          </a:xfrm>
          <a:prstGeom prst="cloud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987E5E2C-B1B5-A7A2-454D-DB98528CC2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588" r="6"/>
          <a:stretch>
            <a:fillRect/>
          </a:stretch>
        </p:blipFill>
        <p:spPr>
          <a:xfrm rot="5777523">
            <a:off x="4695680" y="3298449"/>
            <a:ext cx="3689046" cy="3202093"/>
          </a:xfrm>
          <a:prstGeom prst="cloud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3A5694D8-A7D4-F0D3-4E6F-D1E5DC84E6D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660" t="-1" r="6715" b="-691"/>
          <a:stretch>
            <a:fillRect/>
          </a:stretch>
        </p:blipFill>
        <p:spPr>
          <a:xfrm rot="5400000">
            <a:off x="1380591" y="1017470"/>
            <a:ext cx="2714017" cy="3123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D9EAE6AC-9324-6681-DD7F-26ACDD8D433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7234"/>
          <a:stretch>
            <a:fillRect/>
          </a:stretch>
        </p:blipFill>
        <p:spPr>
          <a:xfrm rot="5760256">
            <a:off x="5298838" y="396045"/>
            <a:ext cx="3167149" cy="3264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7161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76C2DCE9-F614-3627-6254-7A7EB6A80D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9881" r="15120"/>
          <a:stretch>
            <a:fillRect/>
          </a:stretch>
        </p:blipFill>
        <p:spPr>
          <a:xfrm>
            <a:off x="-1475" y="13432"/>
            <a:ext cx="9143980" cy="6857990"/>
          </a:xfrm>
          <a:prstGeom prst="rect">
            <a:avLst/>
          </a:prstGeom>
        </p:spPr>
      </p:pic>
      <p:sp>
        <p:nvSpPr>
          <p:cNvPr id="6" name="Заглавие 5">
            <a:extLst>
              <a:ext uri="{FF2B5EF4-FFF2-40B4-BE49-F238E27FC236}">
                <a16:creationId xmlns:a16="http://schemas.microsoft.com/office/drawing/2014/main" id="{DD874B8A-A3F2-01DD-E1A2-CB9FF60F9D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0889" y="4142042"/>
            <a:ext cx="2083119" cy="2729380"/>
          </a:xfrm>
        </p:spPr>
        <p:txBody>
          <a:bodyPr>
            <a:noAutofit/>
          </a:bodyPr>
          <a:lstStyle/>
          <a:p>
            <a:pPr algn="l">
              <a:lnSpc>
                <a:spcPct val="90000"/>
              </a:lnSpc>
            </a:pPr>
            <a:r>
              <a:rPr lang="bg-BG" sz="2400" dirty="0"/>
              <a:t>Групи ЦОУД: </a:t>
            </a:r>
            <a:br>
              <a:rPr lang="bg-BG" sz="2400" dirty="0"/>
            </a:br>
            <a:r>
              <a:rPr lang="bg-BG" sz="2400" dirty="0"/>
              <a:t>3 а/б клас и </a:t>
            </a:r>
            <a:br>
              <a:rPr lang="bg-BG" sz="2400" dirty="0"/>
            </a:br>
            <a:r>
              <a:rPr lang="bg-BG" sz="2400" dirty="0"/>
              <a:t>3 в/г клас</a:t>
            </a:r>
            <a:br>
              <a:rPr lang="bg-BG" sz="2400" dirty="0"/>
            </a:br>
            <a:r>
              <a:rPr lang="bg-BG" sz="2400" dirty="0">
                <a:solidFill>
                  <a:srgbClr val="FFFF00"/>
                </a:solidFill>
              </a:rPr>
              <a:t>Учители:  </a:t>
            </a:r>
            <a:br>
              <a:rPr lang="bg-BG" sz="2400" dirty="0">
                <a:solidFill>
                  <a:srgbClr val="FFFF00"/>
                </a:solidFill>
              </a:rPr>
            </a:br>
            <a:r>
              <a:rPr lang="bg-BG" sz="2400" dirty="0">
                <a:solidFill>
                  <a:srgbClr val="FFFF00"/>
                </a:solidFill>
              </a:rPr>
              <a:t>Цв. Минева и Ст. Стефанова-Момчилова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5009" y="-4998"/>
            <a:ext cx="3699164" cy="2139696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7825D971-6151-FF30-945C-39912CEC94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102" r="-5" b="1038"/>
          <a:stretch>
            <a:fillRect/>
          </a:stretch>
        </p:blipFill>
        <p:spPr>
          <a:xfrm>
            <a:off x="678453" y="-1750"/>
            <a:ext cx="3412160" cy="1992417"/>
          </a:xfrm>
          <a:custGeom>
            <a:avLst/>
            <a:gdLst/>
            <a:ahLst/>
            <a:cxnLst/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</p:spPr>
      </p:pic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37636"/>
            <a:ext cx="3323338" cy="4218615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64DCC59C-13E3-6B97-C6CA-A33C2D100A3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672" r="16824" b="1"/>
          <a:stretch>
            <a:fillRect/>
          </a:stretch>
        </p:blipFill>
        <p:spPr>
          <a:xfrm>
            <a:off x="20" y="2785610"/>
            <a:ext cx="3175345" cy="4070641"/>
          </a:xfrm>
          <a:custGeom>
            <a:avLst/>
            <a:gdLst/>
            <a:ahLst/>
            <a:cxnLst/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</p:spPr>
      </p:pic>
      <p:sp>
        <p:nvSpPr>
          <p:cNvPr id="84" name="Oval 83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68057" y="1586721"/>
            <a:ext cx="2729380" cy="2729380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33FBA512-C20D-0286-2C6F-6EBFE3DB91A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4999" r="3" b="3"/>
          <a:stretch>
            <a:fillRect/>
          </a:stretch>
        </p:blipFill>
        <p:spPr>
          <a:xfrm>
            <a:off x="3463581" y="1776251"/>
            <a:ext cx="2447030" cy="2447030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31103AB2-C090-458F-B752-294F23AFA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40124" y="-1"/>
            <a:ext cx="2902381" cy="3194123"/>
          </a:xfrm>
          <a:custGeom>
            <a:avLst/>
            <a:gdLst>
              <a:gd name="connsiteX0" fmla="*/ 198262 w 3439432"/>
              <a:gd name="connsiteY0" fmla="*/ 0 h 3785157"/>
              <a:gd name="connsiteX1" fmla="*/ 3439432 w 3439432"/>
              <a:gd name="connsiteY1" fmla="*/ 0 h 3785157"/>
              <a:gd name="connsiteX2" fmla="*/ 3439432 w 3439432"/>
              <a:gd name="connsiteY2" fmla="*/ 3697836 h 3785157"/>
              <a:gd name="connsiteX3" fmla="*/ 3318024 w 3439432"/>
              <a:gd name="connsiteY3" fmla="*/ 3729054 h 3785157"/>
              <a:gd name="connsiteX4" fmla="*/ 2761488 w 3439432"/>
              <a:gd name="connsiteY4" fmla="*/ 3785157 h 3785157"/>
              <a:gd name="connsiteX5" fmla="*/ 0 w 3439432"/>
              <a:gd name="connsiteY5" fmla="*/ 1023669 h 3785157"/>
              <a:gd name="connsiteX6" fmla="*/ 124151 w 3439432"/>
              <a:gd name="connsiteY6" fmla="*/ 202487 h 3785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785157">
                <a:moveTo>
                  <a:pt x="198262" y="0"/>
                </a:moveTo>
                <a:lnTo>
                  <a:pt x="3439432" y="0"/>
                </a:lnTo>
                <a:lnTo>
                  <a:pt x="3439432" y="3697836"/>
                </a:lnTo>
                <a:lnTo>
                  <a:pt x="3318024" y="3729054"/>
                </a:lnTo>
                <a:cubicBezTo>
                  <a:pt x="3138258" y="3765839"/>
                  <a:pt x="2952129" y="3785157"/>
                  <a:pt x="2761488" y="3785157"/>
                </a:cubicBezTo>
                <a:cubicBezTo>
                  <a:pt x="1236360" y="3785157"/>
                  <a:pt x="0" y="2548797"/>
                  <a:pt x="0" y="1023669"/>
                </a:cubicBezTo>
                <a:cubicBezTo>
                  <a:pt x="0" y="737708"/>
                  <a:pt x="43466" y="461898"/>
                  <a:pt x="124151" y="20248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7" name="Картина 16">
            <a:extLst>
              <a:ext uri="{FF2B5EF4-FFF2-40B4-BE49-F238E27FC236}">
                <a16:creationId xmlns:a16="http://schemas.microsoft.com/office/drawing/2014/main" id="{9BEBB0EF-D6DF-CF02-90E9-E810F3CA400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4367" r="7800" b="4"/>
          <a:stretch>
            <a:fillRect/>
          </a:stretch>
        </p:blipFill>
        <p:spPr>
          <a:xfrm>
            <a:off x="6380367" y="10"/>
            <a:ext cx="2762138" cy="3053871"/>
          </a:xfrm>
          <a:custGeom>
            <a:avLst/>
            <a:gdLst/>
            <a:ahLst/>
            <a:cxnLst/>
            <a:rect l="l" t="t" r="r" b="b"/>
            <a:pathLst>
              <a:path w="3273238" h="3618965">
                <a:moveTo>
                  <a:pt x="210437" y="0"/>
                </a:moveTo>
                <a:lnTo>
                  <a:pt x="3273238" y="0"/>
                </a:lnTo>
                <a:lnTo>
                  <a:pt x="3273238" y="3526409"/>
                </a:lnTo>
                <a:lnTo>
                  <a:pt x="3118338" y="3566238"/>
                </a:lnTo>
                <a:cubicBezTo>
                  <a:pt x="2949390" y="3600810"/>
                  <a:pt x="2774463" y="3618965"/>
                  <a:pt x="2595295" y="3618965"/>
                </a:cubicBezTo>
                <a:cubicBezTo>
                  <a:pt x="1161953" y="3618965"/>
                  <a:pt x="0" y="2457012"/>
                  <a:pt x="0" y="1023670"/>
                </a:cubicBezTo>
                <a:cubicBezTo>
                  <a:pt x="0" y="665335"/>
                  <a:pt x="72622" y="323961"/>
                  <a:pt x="203951" y="13464"/>
                </a:cubicBezTo>
                <a:close/>
              </a:path>
            </a:pathLst>
          </a:custGeom>
          <a:ln>
            <a:noFill/>
          </a:ln>
          <a:effectLst>
            <a:softEdge rad="112500"/>
          </a:effectLst>
        </p:spPr>
      </p:pic>
      <p:pic>
        <p:nvPicPr>
          <p:cNvPr id="19" name="Картина 18">
            <a:extLst>
              <a:ext uri="{FF2B5EF4-FFF2-40B4-BE49-F238E27FC236}">
                <a16:creationId xmlns:a16="http://schemas.microsoft.com/office/drawing/2014/main" id="{D2C9AEB1-3084-756D-2A2D-AA26204F33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60609">
            <a:off x="5033725" y="3570424"/>
            <a:ext cx="4089962" cy="2924695"/>
          </a:xfrm>
          <a:prstGeom prst="cloud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D8B385-D959-C0F9-7C9B-C1ED4D404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angle 118">
            <a:extLst>
              <a:ext uri="{FF2B5EF4-FFF2-40B4-BE49-F238E27FC236}">
                <a16:creationId xmlns:a16="http://schemas.microsoft.com/office/drawing/2014/main" id="{8B0E4155-7E74-FD7C-CC9D-439132E73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20">
            <a:extLst>
              <a:ext uri="{FF2B5EF4-FFF2-40B4-BE49-F238E27FC236}">
                <a16:creationId xmlns:a16="http://schemas.microsoft.com/office/drawing/2014/main" id="{D4619FED-49A6-BA51-1B33-5CE56F52A8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37125E22-4B5E-B564-E8C3-010F1CE21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95AF1220-0464-B6A8-1099-CDEDCC3E35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15308C30-3008-DFCC-F3EE-BA67ACDCF9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2973AEA2-D838-8DB7-EE6A-88E62E7397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B8FD2833-D86F-AF03-9383-68CB0D205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4ECF8CF3-CB6C-ECE1-617A-C1DA2CCAC4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6AC56798-92EA-23C5-CB16-0EEC355BD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036B3FA9-C72C-67D7-011E-94E5B0CCC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314839" y="615017"/>
            <a:ext cx="304800" cy="322326"/>
            <a:chOff x="215328" y="-46937"/>
            <a:chExt cx="304800" cy="2773841"/>
          </a:xfrm>
        </p:grpSpPr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C1407B39-816C-D28C-79D6-DF2A3302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B7D27E53-B4D0-3E11-BB75-A18EDDC72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3DE1762-FE02-AD68-81F3-F1FE8895D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85CF038-274A-6945-7D0C-5064B33DDE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7" name="Rectangle 136">
            <a:extLst>
              <a:ext uri="{FF2B5EF4-FFF2-40B4-BE49-F238E27FC236}">
                <a16:creationId xmlns:a16="http://schemas.microsoft.com/office/drawing/2014/main" id="{E190E584-D69C-6A3D-3181-71CE5E27C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B77CB59E-E1D1-254D-D6A5-5ABA58FA6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07958" y="4945279"/>
            <a:ext cx="964406" cy="549007"/>
            <a:chOff x="7029447" y="3514725"/>
            <a:chExt cx="1285875" cy="549007"/>
          </a:xfrm>
        </p:grpSpPr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7D8A6C27-E285-8540-8EB0-3914ECB2D2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F311D696-C812-664B-37EC-E8D429957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23D9B12D-8D0D-5454-F377-0E09DB557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23997CDC-7339-DDCC-8F94-AD693863A6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Rectangle 144">
            <a:extLst>
              <a:ext uri="{FF2B5EF4-FFF2-40B4-BE49-F238E27FC236}">
                <a16:creationId xmlns:a16="http://schemas.microsoft.com/office/drawing/2014/main" id="{1BC40ACA-4294-92E3-4A3C-CC671910BA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80358352-2A98-09B4-BFFA-4FDB2D409C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7F3043CA-10C3-FE9D-FB3A-5AA79019EA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553A2C4E-179F-42F5-54BB-84233D8F15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EEA98AD5-449F-B93F-A6EC-7F23914623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EDFC5FC7-E0A2-57F1-D6A9-AA6F43DF18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лавие 5">
            <a:extLst>
              <a:ext uri="{FF2B5EF4-FFF2-40B4-BE49-F238E27FC236}">
                <a16:creationId xmlns:a16="http://schemas.microsoft.com/office/drawing/2014/main" id="{C5FC68EA-A749-5581-11BD-2C5382821291}"/>
              </a:ext>
            </a:extLst>
          </p:cNvPr>
          <p:cNvSpPr txBox="1">
            <a:spLocks/>
          </p:cNvSpPr>
          <p:nvPr/>
        </p:nvSpPr>
        <p:spPr>
          <a:xfrm>
            <a:off x="175021" y="3736629"/>
            <a:ext cx="4412438" cy="2865855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bg-BG" sz="2900" dirty="0">
                <a:solidFill>
                  <a:schemeClr val="bg1"/>
                </a:solidFill>
              </a:rPr>
              <a:t>2. а клас</a:t>
            </a:r>
            <a:br>
              <a:rPr lang="bg-BG" sz="2900" dirty="0">
                <a:solidFill>
                  <a:schemeClr val="bg1"/>
                </a:solidFill>
              </a:rPr>
            </a:br>
            <a:r>
              <a:rPr lang="bg-BG" sz="2900" dirty="0">
                <a:solidFill>
                  <a:srgbClr val="FFFF00"/>
                </a:solidFill>
              </a:rPr>
              <a:t>Кл. р-л: Д. Цветкова</a:t>
            </a:r>
          </a:p>
          <a:p>
            <a:pPr algn="l">
              <a:lnSpc>
                <a:spcPct val="90000"/>
              </a:lnSpc>
            </a:pPr>
            <a:endParaRPr lang="bg-BG" sz="2900" dirty="0">
              <a:solidFill>
                <a:srgbClr val="FFFF00"/>
              </a:solidFill>
            </a:endParaRPr>
          </a:p>
          <a:p>
            <a:pPr algn="r">
              <a:lnSpc>
                <a:spcPct val="90000"/>
              </a:lnSpc>
            </a:pPr>
            <a:r>
              <a:rPr lang="bg-BG" sz="2900" dirty="0">
                <a:solidFill>
                  <a:schemeClr val="bg1"/>
                </a:solidFill>
              </a:rPr>
              <a:t>2. а клас</a:t>
            </a:r>
            <a:br>
              <a:rPr lang="bg-BG" sz="2900" dirty="0">
                <a:solidFill>
                  <a:srgbClr val="FFFF00"/>
                </a:solidFill>
              </a:rPr>
            </a:br>
            <a:r>
              <a:rPr lang="bg-BG" sz="2900" dirty="0">
                <a:solidFill>
                  <a:srgbClr val="FFFF00"/>
                </a:solidFill>
              </a:rPr>
              <a:t>Учител ГЦОУД:  </a:t>
            </a:r>
          </a:p>
          <a:p>
            <a:pPr algn="r">
              <a:lnSpc>
                <a:spcPct val="90000"/>
              </a:lnSpc>
            </a:pPr>
            <a:r>
              <a:rPr lang="bg-BG" sz="2900" dirty="0">
                <a:solidFill>
                  <a:srgbClr val="FFFF00"/>
                </a:solidFill>
              </a:rPr>
              <a:t>Д. Пламенова</a:t>
            </a:r>
            <a:endParaRPr lang="en-US" sz="2900" dirty="0">
              <a:solidFill>
                <a:srgbClr val="FFFF00"/>
              </a:solidFill>
            </a:endParaRP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B8C953E0-3BF3-B901-1686-147FC153A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156804" y="-252460"/>
            <a:ext cx="3176312" cy="4235083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CAB5EFB4-65CF-1B80-D89E-CDBC88C0F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85387" y="-273868"/>
            <a:ext cx="3176311" cy="4235081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489C4911-7DCD-B43D-F4D0-1102393E99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206287" y="3054063"/>
            <a:ext cx="3133899" cy="417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736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2A397E7-BF60-45B2-84C7-B074B76C3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58B55C56-1A68-8B6E-7BEC-C289FA1765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l="9371" r="49982" b="1"/>
          <a:stretch>
            <a:fillRect/>
          </a:stretch>
        </p:blipFill>
        <p:spPr>
          <a:xfrm>
            <a:off x="3657600" y="0"/>
            <a:ext cx="5486400" cy="685799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Заглавие 2">
            <a:extLst>
              <a:ext uri="{FF2B5EF4-FFF2-40B4-BE49-F238E27FC236}">
                <a16:creationId xmlns:a16="http://schemas.microsoft.com/office/drawing/2014/main" id="{A0F8F262-61C9-5AB5-1552-EC349A76A6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557" y="2120629"/>
            <a:ext cx="4484452" cy="1055943"/>
          </a:xfrm>
        </p:spPr>
        <p:txBody>
          <a:bodyPr>
            <a:normAutofit fontScale="90000"/>
          </a:bodyPr>
          <a:lstStyle/>
          <a:p>
            <a:pPr algn="l"/>
            <a:r>
              <a:rPr lang="bg-BG" dirty="0">
                <a:solidFill>
                  <a:schemeClr val="bg1"/>
                </a:solidFill>
              </a:rPr>
              <a:t>1.в клас </a:t>
            </a:r>
            <a:br>
              <a:rPr lang="bg-BG" dirty="0">
                <a:solidFill>
                  <a:schemeClr val="bg1"/>
                </a:solidFill>
              </a:rPr>
            </a:br>
            <a:r>
              <a:rPr lang="bg-BG" dirty="0" err="1">
                <a:solidFill>
                  <a:schemeClr val="bg1"/>
                </a:solidFill>
              </a:rPr>
              <a:t>Кл.р</a:t>
            </a:r>
            <a:r>
              <a:rPr lang="bg-BG" dirty="0">
                <a:solidFill>
                  <a:schemeClr val="bg1"/>
                </a:solidFill>
              </a:rPr>
              <a:t>-л: </a:t>
            </a:r>
            <a:r>
              <a:rPr lang="bg-BG" dirty="0" err="1">
                <a:solidFill>
                  <a:schemeClr val="bg1"/>
                </a:solidFill>
              </a:rPr>
              <a:t>Ж.Тодорова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6438" y="3681408"/>
            <a:ext cx="895111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лавие 2">
            <a:extLst>
              <a:ext uri="{FF2B5EF4-FFF2-40B4-BE49-F238E27FC236}">
                <a16:creationId xmlns:a16="http://schemas.microsoft.com/office/drawing/2014/main" id="{6A6AC7C0-E0D1-9E87-D8ED-E94BD7DC9D73}"/>
              </a:ext>
            </a:extLst>
          </p:cNvPr>
          <p:cNvSpPr txBox="1">
            <a:spLocks/>
          </p:cNvSpPr>
          <p:nvPr/>
        </p:nvSpPr>
        <p:spPr>
          <a:xfrm>
            <a:off x="4786009" y="5379397"/>
            <a:ext cx="3852153" cy="11113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bg-BG" dirty="0">
                <a:solidFill>
                  <a:schemeClr val="bg1"/>
                </a:solidFill>
              </a:rPr>
              <a:t>1.г клас </a:t>
            </a:r>
            <a:br>
              <a:rPr lang="bg-BG" dirty="0">
                <a:solidFill>
                  <a:schemeClr val="bg1"/>
                </a:solidFill>
              </a:rPr>
            </a:br>
            <a:r>
              <a:rPr lang="bg-BG" dirty="0" err="1">
                <a:solidFill>
                  <a:schemeClr val="bg1"/>
                </a:solidFill>
              </a:rPr>
              <a:t>Кл.р</a:t>
            </a:r>
            <a:r>
              <a:rPr lang="bg-BG" dirty="0">
                <a:solidFill>
                  <a:schemeClr val="bg1"/>
                </a:solidFill>
              </a:rPr>
              <a:t>-л: Г. Дянкова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1C59D55D-F4EB-FD28-1E1E-84052B7F8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32610">
            <a:off x="558993" y="3664095"/>
            <a:ext cx="4256407" cy="32029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59839EB8-D018-26D7-E927-BFF559D26CC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09" t="2553" b="11489"/>
          <a:stretch>
            <a:fillRect/>
          </a:stretch>
        </p:blipFill>
        <p:spPr>
          <a:xfrm rot="11255450">
            <a:off x="4688949" y="485478"/>
            <a:ext cx="4078385" cy="2685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DEFB41-8DB4-7CB4-AA80-630F7344B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angle 118">
            <a:extLst>
              <a:ext uri="{FF2B5EF4-FFF2-40B4-BE49-F238E27FC236}">
                <a16:creationId xmlns:a16="http://schemas.microsoft.com/office/drawing/2014/main" id="{14D9093F-A84A-C7E2-D476-D4B052F84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20">
            <a:extLst>
              <a:ext uri="{FF2B5EF4-FFF2-40B4-BE49-F238E27FC236}">
                <a16:creationId xmlns:a16="http://schemas.microsoft.com/office/drawing/2014/main" id="{9BA6A44C-317D-B9E9-6C2B-EBA7B595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3A483471-EAA4-1D36-3D94-B7D3EEE07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0E2F0303-35C3-38B6-7F2D-2F3EC6352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426F6854-5038-ADE7-9EEF-95CA1F5324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1E25C161-DB81-B461-1AE6-7431AA336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DE0F1EA1-77A0-3FCF-2D1D-7679455466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364FCF77-DD2C-BCDE-CD33-F77DFFFF0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394216A5-74B4-BD61-F3AE-A31D5F236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F2078D5C-A195-6378-BDE5-94CE989CD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314839" y="615017"/>
            <a:ext cx="304800" cy="322326"/>
            <a:chOff x="215328" y="-46937"/>
            <a:chExt cx="304800" cy="2773841"/>
          </a:xfrm>
        </p:grpSpPr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FDA98CFF-57C4-9FDA-568E-E67F418945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056A78F-E6E6-81DE-0474-2921EA9FDD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318E8744-DF53-2177-A692-989276852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0C680CB-BC8B-813C-BE51-4DA3399E1E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7" name="Rectangle 136">
            <a:extLst>
              <a:ext uri="{FF2B5EF4-FFF2-40B4-BE49-F238E27FC236}">
                <a16:creationId xmlns:a16="http://schemas.microsoft.com/office/drawing/2014/main" id="{E5B37629-22F3-433C-EAC0-CB364B29F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7ABAD2BF-85F8-56AB-EC36-DB265051E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07958" y="4945279"/>
            <a:ext cx="964406" cy="549007"/>
            <a:chOff x="7029447" y="3514725"/>
            <a:chExt cx="1285875" cy="549007"/>
          </a:xfrm>
        </p:grpSpPr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6BB43A82-B01D-6C2B-E64E-D63B09D44F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27BF4D23-BFDC-C524-A81D-2F5332CCA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16ACCC16-D14E-8CB6-BDDC-BE2501545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95883E70-E862-058E-7142-F32DCA56D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Rectangle 144">
            <a:extLst>
              <a:ext uri="{FF2B5EF4-FFF2-40B4-BE49-F238E27FC236}">
                <a16:creationId xmlns:a16="http://schemas.microsoft.com/office/drawing/2014/main" id="{9CC0E5CF-5DCC-B5ED-A80D-80C3EA7B0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7ACCB546-8004-F924-DFA9-3A02219D5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85C9BFB4-EF1F-5051-2534-F98D235231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DE24FACE-9968-5B91-A217-09047131D8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EB63273D-83FB-2DE5-8B1D-4CECD425D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2ACF94A5-2A71-BC28-2F0E-35C5FD9AA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Заглавие 5">
            <a:extLst>
              <a:ext uri="{FF2B5EF4-FFF2-40B4-BE49-F238E27FC236}">
                <a16:creationId xmlns:a16="http://schemas.microsoft.com/office/drawing/2014/main" id="{C19AC452-F820-F764-19E2-57FFAFF220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8380" y="589323"/>
            <a:ext cx="2975235" cy="846961"/>
          </a:xfrm>
          <a:noFill/>
        </p:spPr>
        <p:txBody>
          <a:bodyPr anchor="t">
            <a:normAutofit fontScale="90000"/>
          </a:bodyPr>
          <a:lstStyle/>
          <a:p>
            <a:pPr algn="l">
              <a:lnSpc>
                <a:spcPct val="90000"/>
              </a:lnSpc>
            </a:pPr>
            <a:r>
              <a:rPr lang="bg-BG" sz="2900" dirty="0">
                <a:solidFill>
                  <a:schemeClr val="bg1"/>
                </a:solidFill>
              </a:rPr>
              <a:t>3. в клас</a:t>
            </a:r>
            <a:br>
              <a:rPr lang="bg-BG" sz="2900" dirty="0">
                <a:solidFill>
                  <a:schemeClr val="bg1"/>
                </a:solidFill>
              </a:rPr>
            </a:br>
            <a:r>
              <a:rPr lang="bg-BG" sz="2900" dirty="0">
                <a:solidFill>
                  <a:srgbClr val="FFFF00"/>
                </a:solidFill>
              </a:rPr>
              <a:t>Кл. р-л: М. Ташева</a:t>
            </a:r>
            <a:endParaRPr lang="en-US" sz="2900" dirty="0">
              <a:solidFill>
                <a:srgbClr val="FFFF00"/>
              </a:solidFill>
            </a:endParaRPr>
          </a:p>
        </p:txBody>
      </p:sp>
      <p:sp>
        <p:nvSpPr>
          <p:cNvPr id="2" name="Заглавие 5">
            <a:extLst>
              <a:ext uri="{FF2B5EF4-FFF2-40B4-BE49-F238E27FC236}">
                <a16:creationId xmlns:a16="http://schemas.microsoft.com/office/drawing/2014/main" id="{8EFCB239-EEA4-E0B6-BD93-1EE2E817F6B3}"/>
              </a:ext>
            </a:extLst>
          </p:cNvPr>
          <p:cNvSpPr txBox="1">
            <a:spLocks/>
          </p:cNvSpPr>
          <p:nvPr/>
        </p:nvSpPr>
        <p:spPr>
          <a:xfrm>
            <a:off x="5211760" y="5677289"/>
            <a:ext cx="3398804" cy="102512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bg-BG" sz="2900" dirty="0">
                <a:solidFill>
                  <a:schemeClr val="bg1"/>
                </a:solidFill>
              </a:rPr>
              <a:t>4. в клас</a:t>
            </a:r>
            <a:br>
              <a:rPr lang="bg-BG" sz="2900" dirty="0">
                <a:solidFill>
                  <a:schemeClr val="bg1"/>
                </a:solidFill>
              </a:rPr>
            </a:br>
            <a:r>
              <a:rPr lang="bg-BG" sz="2900" dirty="0">
                <a:solidFill>
                  <a:srgbClr val="FFFF00"/>
                </a:solidFill>
              </a:rPr>
              <a:t>Кл. р-л: В. Кръстева</a:t>
            </a:r>
            <a:endParaRPr lang="en-US" sz="2900" dirty="0">
              <a:solidFill>
                <a:srgbClr val="FFFF00"/>
              </a:solidFill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08C018DE-CE43-B812-EBA8-D7FCDE66D8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18" r="9730"/>
          <a:stretch>
            <a:fillRect/>
          </a:stretch>
        </p:blipFill>
        <p:spPr>
          <a:xfrm>
            <a:off x="392111" y="3796045"/>
            <a:ext cx="4605162" cy="2935258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A949067E-C02A-2FE9-0EC7-BB3F5AD1C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0238" y="460072"/>
            <a:ext cx="5440588" cy="306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291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DC4140-3287-0D6D-083D-866CC2E0E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angle 118">
            <a:extLst>
              <a:ext uri="{FF2B5EF4-FFF2-40B4-BE49-F238E27FC236}">
                <a16:creationId xmlns:a16="http://schemas.microsoft.com/office/drawing/2014/main" id="{4FCC4398-C77B-5A5B-C7F8-87E8C656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20">
            <a:extLst>
              <a:ext uri="{FF2B5EF4-FFF2-40B4-BE49-F238E27FC236}">
                <a16:creationId xmlns:a16="http://schemas.microsoft.com/office/drawing/2014/main" id="{EEC6754F-2ABA-588C-A0D6-F12D45D80F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E6D607CA-74AF-4E22-5448-3499779B0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755102CA-9C08-16D7-096D-532A8F6870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05375F68-890F-1FAD-0E6C-155BD2D311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9D5FC743-9266-D62B-8082-E37BE26E0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48740D95-50CA-7C28-81CE-8EBFF5A0C2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5AE4F196-B6E0-F376-7673-471B8F343F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DD7B0A0E-EAC3-7268-13AD-FBADA797AE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CA07CE74-5C25-7EFB-272F-2C7AC1904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314839" y="615017"/>
            <a:ext cx="304800" cy="322326"/>
            <a:chOff x="215328" y="-46937"/>
            <a:chExt cx="304800" cy="2773841"/>
          </a:xfrm>
        </p:grpSpPr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898BDCD7-43C0-7D69-909F-E5C18D28EF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AC060B28-F591-4227-CB4A-957119B93A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71626382-D635-64FA-C228-FA62CA72E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5427CFC-347B-1ED1-8A52-D68F6B80C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7" name="Rectangle 136">
            <a:extLst>
              <a:ext uri="{FF2B5EF4-FFF2-40B4-BE49-F238E27FC236}">
                <a16:creationId xmlns:a16="http://schemas.microsoft.com/office/drawing/2014/main" id="{C0AF756D-86B9-2F4C-E92A-1D7D18B77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F1218FD6-3460-ACA5-DF13-54893E573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07958" y="4945279"/>
            <a:ext cx="964406" cy="549007"/>
            <a:chOff x="7029447" y="3514725"/>
            <a:chExt cx="1285875" cy="549007"/>
          </a:xfrm>
        </p:grpSpPr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816723D8-6E71-8CA6-8E37-6BD47DF2E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9476C711-5F51-A43F-0906-3E7146F4D4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01E0DF5-BC04-714A-2CB3-9E706E5A98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DD9E0EB3-6E25-F628-DC32-4326D1F4C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Rectangle 144">
            <a:extLst>
              <a:ext uri="{FF2B5EF4-FFF2-40B4-BE49-F238E27FC236}">
                <a16:creationId xmlns:a16="http://schemas.microsoft.com/office/drawing/2014/main" id="{9A3E737F-A4BB-4904-751F-901DA5795A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71872CCB-0139-9016-99D5-9C2BCE2CC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2065C1CE-4A42-C279-1915-2669D67C15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BCA8C278-03E8-4F57-10DF-9F00B5B57A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B351ACDC-0A1F-942D-0C9A-317C410B1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689A1429-65DC-2198-55F5-67754649EA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05A08655-F5C4-4BDB-E39D-DBE39AE71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7855" y="27258"/>
            <a:ext cx="3696627" cy="3387508"/>
          </a:xfrm>
          <a:prstGeom prst="decagon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0AA599D5-A464-8720-4D72-CA500A877E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5661" y="2728641"/>
            <a:ext cx="3346264" cy="3330559"/>
          </a:xfrm>
          <a:prstGeom prst="decagon">
            <a:avLst/>
          </a:prstGeom>
        </p:spPr>
      </p:pic>
      <p:sp>
        <p:nvSpPr>
          <p:cNvPr id="10" name="Заглавие 5">
            <a:extLst>
              <a:ext uri="{FF2B5EF4-FFF2-40B4-BE49-F238E27FC236}">
                <a16:creationId xmlns:a16="http://schemas.microsoft.com/office/drawing/2014/main" id="{27DC0A75-4E2D-D8B1-C537-68F4CA71FBCF}"/>
              </a:ext>
            </a:extLst>
          </p:cNvPr>
          <p:cNvSpPr txBox="1">
            <a:spLocks/>
          </p:cNvSpPr>
          <p:nvPr/>
        </p:nvSpPr>
        <p:spPr>
          <a:xfrm>
            <a:off x="6679577" y="5128281"/>
            <a:ext cx="2686610" cy="1381599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bg-BG" sz="2900" dirty="0">
                <a:solidFill>
                  <a:schemeClr val="bg1"/>
                </a:solidFill>
              </a:rPr>
              <a:t>4. б клас</a:t>
            </a:r>
            <a:br>
              <a:rPr lang="bg-BG" sz="2900" dirty="0">
                <a:solidFill>
                  <a:schemeClr val="bg1"/>
                </a:solidFill>
              </a:rPr>
            </a:br>
            <a:r>
              <a:rPr lang="bg-BG" sz="2900" dirty="0">
                <a:solidFill>
                  <a:srgbClr val="FFFF00"/>
                </a:solidFill>
              </a:rPr>
              <a:t>Кл. р-л: </a:t>
            </a:r>
            <a:br>
              <a:rPr lang="bg-BG" sz="2900" dirty="0">
                <a:solidFill>
                  <a:srgbClr val="FFFF00"/>
                </a:solidFill>
              </a:rPr>
            </a:br>
            <a:r>
              <a:rPr lang="bg-BG" sz="2900" dirty="0">
                <a:solidFill>
                  <a:srgbClr val="FFFF00"/>
                </a:solidFill>
              </a:rPr>
              <a:t>А. Граматикова - Георгиева</a:t>
            </a:r>
            <a:endParaRPr lang="en-US" sz="2900" dirty="0">
              <a:solidFill>
                <a:srgbClr val="FFFF00"/>
              </a:solidFill>
            </a:endParaRPr>
          </a:p>
        </p:txBody>
      </p:sp>
      <p:pic>
        <p:nvPicPr>
          <p:cNvPr id="14" name="Картина 13">
            <a:extLst>
              <a:ext uri="{FF2B5EF4-FFF2-40B4-BE49-F238E27FC236}">
                <a16:creationId xmlns:a16="http://schemas.microsoft.com/office/drawing/2014/main" id="{F4586DE2-2A5E-19F8-3A76-F395F6D920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4589" y="177152"/>
            <a:ext cx="2877015" cy="3330560"/>
          </a:xfrm>
          <a:prstGeom prst="decagon">
            <a:avLst/>
          </a:prstGeom>
        </p:spPr>
      </p:pic>
      <p:pic>
        <p:nvPicPr>
          <p:cNvPr id="16" name="Картина 15">
            <a:extLst>
              <a:ext uri="{FF2B5EF4-FFF2-40B4-BE49-F238E27FC236}">
                <a16:creationId xmlns:a16="http://schemas.microsoft.com/office/drawing/2014/main" id="{8DA12034-5C74-874E-91CE-C177EEC868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584" y="3305138"/>
            <a:ext cx="3276149" cy="3447217"/>
          </a:xfrm>
          <a:prstGeom prst="decagon">
            <a:avLst/>
          </a:prstGeom>
        </p:spPr>
      </p:pic>
    </p:spTree>
    <p:extLst>
      <p:ext uri="{BB962C8B-B14F-4D97-AF65-F5344CB8AC3E}">
        <p14:creationId xmlns:p14="http://schemas.microsoft.com/office/powerpoint/2010/main" val="124602638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4E152E-7B31-B765-EC95-D084DD461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angle 118">
            <a:extLst>
              <a:ext uri="{FF2B5EF4-FFF2-40B4-BE49-F238E27FC236}">
                <a16:creationId xmlns:a16="http://schemas.microsoft.com/office/drawing/2014/main" id="{FB48580D-1285-EF60-1E95-64A0992F33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20">
            <a:extLst>
              <a:ext uri="{FF2B5EF4-FFF2-40B4-BE49-F238E27FC236}">
                <a16:creationId xmlns:a16="http://schemas.microsoft.com/office/drawing/2014/main" id="{B6FB2A57-4226-E9DD-19AB-2851BB229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67A271C0-7EB4-D247-7ED5-3CB3E0BBDB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56C44654-305A-C09A-73BE-7532146FB6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CBC7ABDB-EBBB-4A15-1300-0512C9494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F62309BF-27BF-C226-9B8B-E7B773D863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4C3CD0B8-293A-05CA-C1C0-2F4FB984E9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89530C38-A370-D11D-20F9-808130A072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5F9C5F6B-4F31-E70F-6884-84CDA1A52A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6162E8F3-C221-F492-DABE-4FC65C737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314839" y="615017"/>
            <a:ext cx="304800" cy="322326"/>
            <a:chOff x="215328" y="-46937"/>
            <a:chExt cx="304800" cy="2773841"/>
          </a:xfrm>
        </p:grpSpPr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6C0BCCDD-6B0E-E6D4-17CC-0AE362FD86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02CBCB54-2AF0-4264-B7BB-6BF343378F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DC36E7EF-BF9B-8C0D-9732-82D5B8DBB6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CEA270FB-D041-FB71-5087-BABD42EB2D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7" name="Rectangle 136">
            <a:extLst>
              <a:ext uri="{FF2B5EF4-FFF2-40B4-BE49-F238E27FC236}">
                <a16:creationId xmlns:a16="http://schemas.microsoft.com/office/drawing/2014/main" id="{0C7B41EA-ED09-E92F-BDE6-62268EA195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1A1C6E06-B93F-22A9-6248-043401848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07958" y="4945279"/>
            <a:ext cx="964406" cy="549007"/>
            <a:chOff x="7029447" y="3514725"/>
            <a:chExt cx="1285875" cy="549007"/>
          </a:xfrm>
        </p:grpSpPr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61D8340F-845B-D7A0-8695-B60FD2A281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E567FBEA-F033-50A5-7F97-71A7936CD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97D4E00C-E14E-39CD-F1DE-D1B8A6538A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461834A5-9C05-017C-D3E9-F7B62608AC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Rectangle 144">
            <a:extLst>
              <a:ext uri="{FF2B5EF4-FFF2-40B4-BE49-F238E27FC236}">
                <a16:creationId xmlns:a16="http://schemas.microsoft.com/office/drawing/2014/main" id="{20B02152-8949-1D7A-FDA0-FB82C441E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83E74EC9-46FF-641E-63A1-72C37BD53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2FF38D97-865A-4A96-AD07-1B439568C8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FBDFC010-17F2-C0BA-3BB0-3DBB9D714C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42167F3F-ACEE-EAE0-3CD5-E8315A0E36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6405C3BD-A316-ADD2-A4E2-C5AE9C8D53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Заглавие 5">
            <a:extLst>
              <a:ext uri="{FF2B5EF4-FFF2-40B4-BE49-F238E27FC236}">
                <a16:creationId xmlns:a16="http://schemas.microsoft.com/office/drawing/2014/main" id="{E4E4A30E-01E5-0F0A-2224-405C499E1714}"/>
              </a:ext>
            </a:extLst>
          </p:cNvPr>
          <p:cNvSpPr txBox="1">
            <a:spLocks/>
          </p:cNvSpPr>
          <p:nvPr/>
        </p:nvSpPr>
        <p:spPr>
          <a:xfrm>
            <a:off x="207088" y="5340220"/>
            <a:ext cx="5639065" cy="1381599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bg-BG" sz="2900" dirty="0">
                <a:solidFill>
                  <a:schemeClr val="bg1"/>
                </a:solidFill>
              </a:rPr>
              <a:t>4. б клас</a:t>
            </a:r>
            <a:br>
              <a:rPr lang="bg-BG" sz="2900" dirty="0">
                <a:solidFill>
                  <a:schemeClr val="bg1"/>
                </a:solidFill>
              </a:rPr>
            </a:br>
            <a:r>
              <a:rPr lang="bg-BG" sz="2900" dirty="0">
                <a:solidFill>
                  <a:srgbClr val="FFFF00"/>
                </a:solidFill>
              </a:rPr>
              <a:t>Кл. р-л: </a:t>
            </a:r>
            <a:br>
              <a:rPr lang="bg-BG" sz="2900" dirty="0">
                <a:solidFill>
                  <a:srgbClr val="FFFF00"/>
                </a:solidFill>
              </a:rPr>
            </a:br>
            <a:r>
              <a:rPr lang="bg-BG" sz="2900" dirty="0">
                <a:solidFill>
                  <a:srgbClr val="FFFF00"/>
                </a:solidFill>
              </a:rPr>
              <a:t>А. Граматикова - Георгиева</a:t>
            </a:r>
            <a:endParaRPr lang="en-US" sz="2900" dirty="0">
              <a:solidFill>
                <a:srgbClr val="FFFF00"/>
              </a:solidFill>
            </a:endParaRP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8EA8ECFC-6F17-0DF8-FB49-E778059DC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0980" y="316038"/>
            <a:ext cx="3118920" cy="31997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2D402876-8236-1954-C55D-E073ABE4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790" y="327643"/>
            <a:ext cx="4571997" cy="31809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A4C63CCF-6F64-FAB4-B388-3F7E4D31B8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6813" y="3823198"/>
            <a:ext cx="1791617" cy="22999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0F23911B-455E-507E-43ED-5EE8864B0C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3455" y="3776983"/>
            <a:ext cx="3631382" cy="27025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89142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wheelReverse spokes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2A397E7-BF60-45B2-84C7-B074B76C3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EC3EC295-C7A0-E7E5-54D6-C6B01FF21C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l="17013" r="18124"/>
          <a:stretch>
            <a:fillRect/>
          </a:stretch>
        </p:blipFill>
        <p:spPr>
          <a:xfrm>
            <a:off x="3164703" y="10"/>
            <a:ext cx="5931074" cy="685799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6438" y="3681408"/>
            <a:ext cx="895111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авоъгълник 5">
            <a:extLst>
              <a:ext uri="{FF2B5EF4-FFF2-40B4-BE49-F238E27FC236}">
                <a16:creationId xmlns:a16="http://schemas.microsoft.com/office/drawing/2014/main" id="{029D7591-F030-7CF4-A6F3-A19F1B62CB25}"/>
              </a:ext>
            </a:extLst>
          </p:cNvPr>
          <p:cNvSpPr/>
          <p:nvPr/>
        </p:nvSpPr>
        <p:spPr>
          <a:xfrm>
            <a:off x="193716" y="1414863"/>
            <a:ext cx="4942489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bg-BG" sz="44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5. в клас</a:t>
            </a:r>
          </a:p>
          <a:p>
            <a:r>
              <a:rPr lang="bg-BG" sz="44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К</a:t>
            </a:r>
            <a:r>
              <a:rPr lang="bg-BG" sz="44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л. р-л: </a:t>
            </a:r>
          </a:p>
          <a:p>
            <a:r>
              <a:rPr lang="bg-BG" sz="44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Анелия Илиева</a:t>
            </a:r>
            <a:endParaRPr lang="en-US" sz="44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DBFAF3D7-13AB-85E9-F471-B9121C7FAA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918" b="34622"/>
          <a:stretch>
            <a:fillRect/>
          </a:stretch>
        </p:blipFill>
        <p:spPr>
          <a:xfrm>
            <a:off x="2733476" y="271354"/>
            <a:ext cx="6216808" cy="26758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18AD6302-4CEF-51DF-689C-3911B79850F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62" t="35745" r="1055" b="12340"/>
          <a:stretch>
            <a:fillRect/>
          </a:stretch>
        </p:blipFill>
        <p:spPr>
          <a:xfrm>
            <a:off x="1118680" y="3754010"/>
            <a:ext cx="7115778" cy="28745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382F56-B0EF-9C4A-EDDC-718D3559D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2EB7CCF-4976-3D95-DFF2-0D78BE8C8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707DC8D2-A068-1320-AA03-9A4C0E6D26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l="17013" r="18124"/>
          <a:stretch>
            <a:fillRect/>
          </a:stretch>
        </p:blipFill>
        <p:spPr>
          <a:xfrm>
            <a:off x="3164703" y="10"/>
            <a:ext cx="5931074" cy="685799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2C0C6A9-9B5B-1DDE-8610-AA656693E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A7A42D9-25A2-0391-17F0-237B75E69E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6438" y="3681408"/>
            <a:ext cx="895111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авоъгълник 5">
            <a:extLst>
              <a:ext uri="{FF2B5EF4-FFF2-40B4-BE49-F238E27FC236}">
                <a16:creationId xmlns:a16="http://schemas.microsoft.com/office/drawing/2014/main" id="{C36FADFF-9749-88FB-D21E-2CAB04AC905D}"/>
              </a:ext>
            </a:extLst>
          </p:cNvPr>
          <p:cNvSpPr/>
          <p:nvPr/>
        </p:nvSpPr>
        <p:spPr>
          <a:xfrm>
            <a:off x="389106" y="593387"/>
            <a:ext cx="47470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44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6. в клас</a:t>
            </a: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5A1D2B8C-DB48-9E6B-F456-77C373648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779" y="1412044"/>
            <a:ext cx="3867221" cy="40339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A8E9A0DE-C7AE-25C0-B8FC-DA49DF5EFF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277" y="309174"/>
            <a:ext cx="4381500" cy="5772150"/>
          </a:xfrm>
          <a:prstGeom prst="verticalScroll">
            <a:avLst/>
          </a:prstGeom>
        </p:spPr>
      </p:pic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215FF769-F3CF-B6CF-87D5-D53051A53D15}"/>
              </a:ext>
            </a:extLst>
          </p:cNvPr>
          <p:cNvSpPr txBox="1"/>
          <p:nvPr/>
        </p:nvSpPr>
        <p:spPr>
          <a:xfrm>
            <a:off x="704779" y="5525462"/>
            <a:ext cx="4529417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38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К</a:t>
            </a:r>
            <a:r>
              <a:rPr lang="bg-BG" sz="38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л. р-л: </a:t>
            </a:r>
          </a:p>
          <a:p>
            <a:r>
              <a:rPr lang="bg-BG" sz="38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Х</a:t>
            </a:r>
            <a:r>
              <a:rPr lang="bg-BG" sz="38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р. Кънчев</a:t>
            </a:r>
            <a:endParaRPr lang="en-US" sz="38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323011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5D350D-44B1-827D-C248-F03D6A549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09EB0C9-A2C0-10EE-E0EA-3DB11F7AF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D9818DD3-9862-7ECD-0BC2-A51A1B1C6D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9759" b="20098"/>
          <a:stretch>
            <a:fillRect/>
          </a:stretch>
        </p:blipFill>
        <p:spPr>
          <a:xfrm>
            <a:off x="2307" y="10"/>
            <a:ext cx="9141693" cy="6857990"/>
          </a:xfrm>
          <a:prstGeom prst="rect">
            <a:avLst/>
          </a:prstGeom>
        </p:spPr>
      </p:pic>
      <p:sp>
        <p:nvSpPr>
          <p:cNvPr id="24" name="sketchy box">
            <a:extLst>
              <a:ext uri="{FF2B5EF4-FFF2-40B4-BE49-F238E27FC236}">
                <a16:creationId xmlns:a16="http://schemas.microsoft.com/office/drawing/2014/main" id="{CF5795CF-93D5-BC00-9770-988ADF106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28650" y="720953"/>
            <a:ext cx="7886700" cy="5416094"/>
          </a:xfrm>
          <a:custGeom>
            <a:avLst/>
            <a:gdLst>
              <a:gd name="csX0" fmla="*/ 0 w 7886700"/>
              <a:gd name="csY0" fmla="*/ 0 h 5416094"/>
              <a:gd name="csX1" fmla="*/ 578358 w 7886700"/>
              <a:gd name="csY1" fmla="*/ 0 h 5416094"/>
              <a:gd name="csX2" fmla="*/ 998982 w 7886700"/>
              <a:gd name="csY2" fmla="*/ 0 h 5416094"/>
              <a:gd name="csX3" fmla="*/ 1813941 w 7886700"/>
              <a:gd name="csY3" fmla="*/ 0 h 5416094"/>
              <a:gd name="csX4" fmla="*/ 2392299 w 7886700"/>
              <a:gd name="csY4" fmla="*/ 0 h 5416094"/>
              <a:gd name="csX5" fmla="*/ 2970657 w 7886700"/>
              <a:gd name="csY5" fmla="*/ 0 h 5416094"/>
              <a:gd name="csX6" fmla="*/ 3785616 w 7886700"/>
              <a:gd name="csY6" fmla="*/ 0 h 5416094"/>
              <a:gd name="csX7" fmla="*/ 4285107 w 7886700"/>
              <a:gd name="csY7" fmla="*/ 0 h 5416094"/>
              <a:gd name="csX8" fmla="*/ 5100066 w 7886700"/>
              <a:gd name="csY8" fmla="*/ 0 h 5416094"/>
              <a:gd name="csX9" fmla="*/ 5915025 w 7886700"/>
              <a:gd name="csY9" fmla="*/ 0 h 5416094"/>
              <a:gd name="csX10" fmla="*/ 6572250 w 7886700"/>
              <a:gd name="csY10" fmla="*/ 0 h 5416094"/>
              <a:gd name="csX11" fmla="*/ 7886700 w 7886700"/>
              <a:gd name="csY11" fmla="*/ 0 h 5416094"/>
              <a:gd name="csX12" fmla="*/ 7886700 w 7886700"/>
              <a:gd name="csY12" fmla="*/ 622851 h 5416094"/>
              <a:gd name="csX13" fmla="*/ 7886700 w 7886700"/>
              <a:gd name="csY13" fmla="*/ 1137380 h 5416094"/>
              <a:gd name="csX14" fmla="*/ 7886700 w 7886700"/>
              <a:gd name="csY14" fmla="*/ 1814391 h 5416094"/>
              <a:gd name="csX15" fmla="*/ 7886700 w 7886700"/>
              <a:gd name="csY15" fmla="*/ 2491403 h 5416094"/>
              <a:gd name="csX16" fmla="*/ 7886700 w 7886700"/>
              <a:gd name="csY16" fmla="*/ 3168415 h 5416094"/>
              <a:gd name="csX17" fmla="*/ 7886700 w 7886700"/>
              <a:gd name="csY17" fmla="*/ 3899588 h 5416094"/>
              <a:gd name="csX18" fmla="*/ 7886700 w 7886700"/>
              <a:gd name="csY18" fmla="*/ 4630760 h 5416094"/>
              <a:gd name="csX19" fmla="*/ 7886700 w 7886700"/>
              <a:gd name="csY19" fmla="*/ 5416094 h 5416094"/>
              <a:gd name="csX20" fmla="*/ 7466076 w 7886700"/>
              <a:gd name="csY20" fmla="*/ 5416094 h 5416094"/>
              <a:gd name="csX21" fmla="*/ 6651117 w 7886700"/>
              <a:gd name="csY21" fmla="*/ 5416094 h 5416094"/>
              <a:gd name="csX22" fmla="*/ 5993892 w 7886700"/>
              <a:gd name="csY22" fmla="*/ 5416094 h 5416094"/>
              <a:gd name="csX23" fmla="*/ 5494401 w 7886700"/>
              <a:gd name="csY23" fmla="*/ 5416094 h 5416094"/>
              <a:gd name="csX24" fmla="*/ 4837176 w 7886700"/>
              <a:gd name="csY24" fmla="*/ 5416094 h 5416094"/>
              <a:gd name="csX25" fmla="*/ 4416552 w 7886700"/>
              <a:gd name="csY25" fmla="*/ 5416094 h 5416094"/>
              <a:gd name="csX26" fmla="*/ 3995928 w 7886700"/>
              <a:gd name="csY26" fmla="*/ 5416094 h 5416094"/>
              <a:gd name="csX27" fmla="*/ 3338703 w 7886700"/>
              <a:gd name="csY27" fmla="*/ 5416094 h 5416094"/>
              <a:gd name="csX28" fmla="*/ 2839212 w 7886700"/>
              <a:gd name="csY28" fmla="*/ 5416094 h 5416094"/>
              <a:gd name="csX29" fmla="*/ 2103120 w 7886700"/>
              <a:gd name="csY29" fmla="*/ 5416094 h 5416094"/>
              <a:gd name="csX30" fmla="*/ 1603629 w 7886700"/>
              <a:gd name="csY30" fmla="*/ 5416094 h 5416094"/>
              <a:gd name="csX31" fmla="*/ 867537 w 7886700"/>
              <a:gd name="csY31" fmla="*/ 5416094 h 5416094"/>
              <a:gd name="csX32" fmla="*/ 0 w 7886700"/>
              <a:gd name="csY32" fmla="*/ 5416094 h 5416094"/>
              <a:gd name="csX33" fmla="*/ 0 w 7886700"/>
              <a:gd name="csY33" fmla="*/ 4684921 h 5416094"/>
              <a:gd name="csX34" fmla="*/ 0 w 7886700"/>
              <a:gd name="csY34" fmla="*/ 3953749 h 5416094"/>
              <a:gd name="csX35" fmla="*/ 0 w 7886700"/>
              <a:gd name="csY35" fmla="*/ 3168415 h 5416094"/>
              <a:gd name="csX36" fmla="*/ 0 w 7886700"/>
              <a:gd name="csY36" fmla="*/ 2545564 h 5416094"/>
              <a:gd name="csX37" fmla="*/ 0 w 7886700"/>
              <a:gd name="csY37" fmla="*/ 1760231 h 5416094"/>
              <a:gd name="csX38" fmla="*/ 0 w 7886700"/>
              <a:gd name="csY38" fmla="*/ 1191541 h 5416094"/>
              <a:gd name="csX39" fmla="*/ 0 w 7886700"/>
              <a:gd name="csY39" fmla="*/ 677012 h 5416094"/>
              <a:gd name="csX40" fmla="*/ 0 w 7886700"/>
              <a:gd name="csY40" fmla="*/ 0 h 54160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7886700" h="5416094" extrusionOk="0">
                <a:moveTo>
                  <a:pt x="0" y="0"/>
                </a:moveTo>
                <a:cubicBezTo>
                  <a:pt x="165412" y="-21137"/>
                  <a:pt x="322344" y="-21985"/>
                  <a:pt x="578358" y="0"/>
                </a:cubicBezTo>
                <a:cubicBezTo>
                  <a:pt x="834372" y="21985"/>
                  <a:pt x="888520" y="-5136"/>
                  <a:pt x="998982" y="0"/>
                </a:cubicBezTo>
                <a:cubicBezTo>
                  <a:pt x="1109444" y="5136"/>
                  <a:pt x="1622600" y="-36529"/>
                  <a:pt x="1813941" y="0"/>
                </a:cubicBezTo>
                <a:cubicBezTo>
                  <a:pt x="2005282" y="36529"/>
                  <a:pt x="2177619" y="19108"/>
                  <a:pt x="2392299" y="0"/>
                </a:cubicBezTo>
                <a:cubicBezTo>
                  <a:pt x="2606979" y="-19108"/>
                  <a:pt x="2788556" y="-21788"/>
                  <a:pt x="2970657" y="0"/>
                </a:cubicBezTo>
                <a:cubicBezTo>
                  <a:pt x="3152758" y="21788"/>
                  <a:pt x="3596738" y="18723"/>
                  <a:pt x="3785616" y="0"/>
                </a:cubicBezTo>
                <a:cubicBezTo>
                  <a:pt x="3974494" y="-18723"/>
                  <a:pt x="4136501" y="9985"/>
                  <a:pt x="4285107" y="0"/>
                </a:cubicBezTo>
                <a:cubicBezTo>
                  <a:pt x="4433713" y="-9985"/>
                  <a:pt x="4710656" y="-6143"/>
                  <a:pt x="5100066" y="0"/>
                </a:cubicBezTo>
                <a:cubicBezTo>
                  <a:pt x="5489476" y="6143"/>
                  <a:pt x="5703885" y="5883"/>
                  <a:pt x="5915025" y="0"/>
                </a:cubicBezTo>
                <a:cubicBezTo>
                  <a:pt x="6126165" y="-5883"/>
                  <a:pt x="6308797" y="30350"/>
                  <a:pt x="6572250" y="0"/>
                </a:cubicBezTo>
                <a:cubicBezTo>
                  <a:pt x="6835703" y="-30350"/>
                  <a:pt x="7286910" y="4832"/>
                  <a:pt x="7886700" y="0"/>
                </a:cubicBezTo>
                <a:cubicBezTo>
                  <a:pt x="7917044" y="253972"/>
                  <a:pt x="7878280" y="382927"/>
                  <a:pt x="7886700" y="622851"/>
                </a:cubicBezTo>
                <a:cubicBezTo>
                  <a:pt x="7895120" y="862775"/>
                  <a:pt x="7898095" y="881954"/>
                  <a:pt x="7886700" y="1137380"/>
                </a:cubicBezTo>
                <a:cubicBezTo>
                  <a:pt x="7875305" y="1392806"/>
                  <a:pt x="7859449" y="1500954"/>
                  <a:pt x="7886700" y="1814391"/>
                </a:cubicBezTo>
                <a:cubicBezTo>
                  <a:pt x="7913951" y="2127828"/>
                  <a:pt x="7899710" y="2276490"/>
                  <a:pt x="7886700" y="2491403"/>
                </a:cubicBezTo>
                <a:cubicBezTo>
                  <a:pt x="7873690" y="2706316"/>
                  <a:pt x="7899048" y="2943627"/>
                  <a:pt x="7886700" y="3168415"/>
                </a:cubicBezTo>
                <a:cubicBezTo>
                  <a:pt x="7874352" y="3393203"/>
                  <a:pt x="7895759" y="3539359"/>
                  <a:pt x="7886700" y="3899588"/>
                </a:cubicBezTo>
                <a:cubicBezTo>
                  <a:pt x="7877641" y="4259817"/>
                  <a:pt x="7907485" y="4437980"/>
                  <a:pt x="7886700" y="4630760"/>
                </a:cubicBezTo>
                <a:cubicBezTo>
                  <a:pt x="7865915" y="4823540"/>
                  <a:pt x="7871525" y="5198637"/>
                  <a:pt x="7886700" y="5416094"/>
                </a:cubicBezTo>
                <a:cubicBezTo>
                  <a:pt x="7691680" y="5431844"/>
                  <a:pt x="7601555" y="5415681"/>
                  <a:pt x="7466076" y="5416094"/>
                </a:cubicBezTo>
                <a:cubicBezTo>
                  <a:pt x="7330597" y="5416507"/>
                  <a:pt x="6831360" y="5424066"/>
                  <a:pt x="6651117" y="5416094"/>
                </a:cubicBezTo>
                <a:cubicBezTo>
                  <a:pt x="6470874" y="5408122"/>
                  <a:pt x="6162822" y="5448218"/>
                  <a:pt x="5993892" y="5416094"/>
                </a:cubicBezTo>
                <a:cubicBezTo>
                  <a:pt x="5824963" y="5383970"/>
                  <a:pt x="5688089" y="5423575"/>
                  <a:pt x="5494401" y="5416094"/>
                </a:cubicBezTo>
                <a:cubicBezTo>
                  <a:pt x="5300713" y="5408613"/>
                  <a:pt x="5038344" y="5439836"/>
                  <a:pt x="4837176" y="5416094"/>
                </a:cubicBezTo>
                <a:cubicBezTo>
                  <a:pt x="4636008" y="5392352"/>
                  <a:pt x="4547230" y="5414191"/>
                  <a:pt x="4416552" y="5416094"/>
                </a:cubicBezTo>
                <a:cubicBezTo>
                  <a:pt x="4285874" y="5417997"/>
                  <a:pt x="4197467" y="5397786"/>
                  <a:pt x="3995928" y="5416094"/>
                </a:cubicBezTo>
                <a:cubicBezTo>
                  <a:pt x="3794389" y="5434402"/>
                  <a:pt x="3512175" y="5385012"/>
                  <a:pt x="3338703" y="5416094"/>
                </a:cubicBezTo>
                <a:cubicBezTo>
                  <a:pt x="3165232" y="5447176"/>
                  <a:pt x="2961841" y="5402137"/>
                  <a:pt x="2839212" y="5416094"/>
                </a:cubicBezTo>
                <a:cubicBezTo>
                  <a:pt x="2716583" y="5430051"/>
                  <a:pt x="2260631" y="5391454"/>
                  <a:pt x="2103120" y="5416094"/>
                </a:cubicBezTo>
                <a:cubicBezTo>
                  <a:pt x="1945609" y="5440734"/>
                  <a:pt x="1802870" y="5413244"/>
                  <a:pt x="1603629" y="5416094"/>
                </a:cubicBezTo>
                <a:cubicBezTo>
                  <a:pt x="1404388" y="5418944"/>
                  <a:pt x="1036615" y="5428037"/>
                  <a:pt x="867537" y="5416094"/>
                </a:cubicBezTo>
                <a:cubicBezTo>
                  <a:pt x="698459" y="5404151"/>
                  <a:pt x="196765" y="5387017"/>
                  <a:pt x="0" y="5416094"/>
                </a:cubicBezTo>
                <a:cubicBezTo>
                  <a:pt x="-7913" y="5158982"/>
                  <a:pt x="-32352" y="4972281"/>
                  <a:pt x="0" y="4684921"/>
                </a:cubicBezTo>
                <a:cubicBezTo>
                  <a:pt x="32352" y="4397561"/>
                  <a:pt x="-36146" y="4109983"/>
                  <a:pt x="0" y="3953749"/>
                </a:cubicBezTo>
                <a:cubicBezTo>
                  <a:pt x="36146" y="3797515"/>
                  <a:pt x="38942" y="3433311"/>
                  <a:pt x="0" y="3168415"/>
                </a:cubicBezTo>
                <a:cubicBezTo>
                  <a:pt x="-38942" y="2903519"/>
                  <a:pt x="-264" y="2810505"/>
                  <a:pt x="0" y="2545564"/>
                </a:cubicBezTo>
                <a:cubicBezTo>
                  <a:pt x="264" y="2280623"/>
                  <a:pt x="20689" y="1994225"/>
                  <a:pt x="0" y="1760231"/>
                </a:cubicBezTo>
                <a:cubicBezTo>
                  <a:pt x="-20689" y="1526237"/>
                  <a:pt x="16073" y="1386976"/>
                  <a:pt x="0" y="1191541"/>
                </a:cubicBezTo>
                <a:cubicBezTo>
                  <a:pt x="-16073" y="996106"/>
                  <a:pt x="-16965" y="844858"/>
                  <a:pt x="0" y="677012"/>
                </a:cubicBezTo>
                <a:cubicBezTo>
                  <a:pt x="16965" y="509166"/>
                  <a:pt x="85" y="277162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sketchy line">
            <a:extLst>
              <a:ext uri="{FF2B5EF4-FFF2-40B4-BE49-F238E27FC236}">
                <a16:creationId xmlns:a16="http://schemas.microsoft.com/office/drawing/2014/main" id="{92830D1D-71FA-696C-B0EF-7BB98B39F1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80654" y="4419423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604711 w 3182692"/>
              <a:gd name="csY1" fmla="*/ 0 h 18288"/>
              <a:gd name="csX2" fmla="*/ 1241250 w 3182692"/>
              <a:gd name="csY2" fmla="*/ 0 h 18288"/>
              <a:gd name="csX3" fmla="*/ 1909615 w 3182692"/>
              <a:gd name="csY3" fmla="*/ 0 h 18288"/>
              <a:gd name="csX4" fmla="*/ 2577981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482500 w 3182692"/>
              <a:gd name="csY7" fmla="*/ 18288 h 18288"/>
              <a:gd name="csX8" fmla="*/ 1782308 w 3182692"/>
              <a:gd name="csY8" fmla="*/ 18288 h 18288"/>
              <a:gd name="csX9" fmla="*/ 1145769 w 3182692"/>
              <a:gd name="csY9" fmla="*/ 18288 h 18288"/>
              <a:gd name="csX10" fmla="*/ 0 w 3182692"/>
              <a:gd name="csY10" fmla="*/ 18288 h 18288"/>
              <a:gd name="csX11" fmla="*/ 0 w 3182692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126686" y="-21366"/>
                  <a:pt x="467788" y="9025"/>
                  <a:pt x="604711" y="0"/>
                </a:cubicBezTo>
                <a:cubicBezTo>
                  <a:pt x="741634" y="-9025"/>
                  <a:pt x="1061620" y="6814"/>
                  <a:pt x="1241250" y="0"/>
                </a:cubicBezTo>
                <a:cubicBezTo>
                  <a:pt x="1420880" y="-6814"/>
                  <a:pt x="1713773" y="13383"/>
                  <a:pt x="1909615" y="0"/>
                </a:cubicBezTo>
                <a:cubicBezTo>
                  <a:pt x="2105457" y="-13383"/>
                  <a:pt x="2257256" y="13567"/>
                  <a:pt x="2577981" y="0"/>
                </a:cubicBezTo>
                <a:cubicBezTo>
                  <a:pt x="2898706" y="-13567"/>
                  <a:pt x="3026063" y="6328"/>
                  <a:pt x="3182692" y="0"/>
                </a:cubicBezTo>
                <a:cubicBezTo>
                  <a:pt x="3181983" y="8157"/>
                  <a:pt x="3182279" y="12125"/>
                  <a:pt x="3182692" y="18288"/>
                </a:cubicBezTo>
                <a:cubicBezTo>
                  <a:pt x="2998421" y="21742"/>
                  <a:pt x="2675038" y="19014"/>
                  <a:pt x="2482500" y="18288"/>
                </a:cubicBezTo>
                <a:cubicBezTo>
                  <a:pt x="2289962" y="17562"/>
                  <a:pt x="1930644" y="6834"/>
                  <a:pt x="1782308" y="18288"/>
                </a:cubicBezTo>
                <a:cubicBezTo>
                  <a:pt x="1633972" y="29742"/>
                  <a:pt x="1287388" y="-1992"/>
                  <a:pt x="1145769" y="18288"/>
                </a:cubicBezTo>
                <a:cubicBezTo>
                  <a:pt x="1004150" y="38568"/>
                  <a:pt x="256377" y="-37438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83446" y="18201"/>
                  <a:pt x="432812" y="7290"/>
                  <a:pt x="604711" y="0"/>
                </a:cubicBezTo>
                <a:cubicBezTo>
                  <a:pt x="776610" y="-7290"/>
                  <a:pt x="982253" y="15478"/>
                  <a:pt x="1145769" y="0"/>
                </a:cubicBezTo>
                <a:cubicBezTo>
                  <a:pt x="1309285" y="-15478"/>
                  <a:pt x="1514247" y="-25520"/>
                  <a:pt x="1845961" y="0"/>
                </a:cubicBezTo>
                <a:cubicBezTo>
                  <a:pt x="2177675" y="25520"/>
                  <a:pt x="2297588" y="16646"/>
                  <a:pt x="2450673" y="0"/>
                </a:cubicBezTo>
                <a:cubicBezTo>
                  <a:pt x="2603758" y="-16646"/>
                  <a:pt x="3023048" y="-21196"/>
                  <a:pt x="3182692" y="0"/>
                </a:cubicBezTo>
                <a:cubicBezTo>
                  <a:pt x="3182428" y="4493"/>
                  <a:pt x="3183076" y="9472"/>
                  <a:pt x="3182692" y="18288"/>
                </a:cubicBezTo>
                <a:cubicBezTo>
                  <a:pt x="3039109" y="-12701"/>
                  <a:pt x="2823860" y="13848"/>
                  <a:pt x="2546154" y="18288"/>
                </a:cubicBezTo>
                <a:cubicBezTo>
                  <a:pt x="2268448" y="22728"/>
                  <a:pt x="2098674" y="5291"/>
                  <a:pt x="1845961" y="18288"/>
                </a:cubicBezTo>
                <a:cubicBezTo>
                  <a:pt x="1593248" y="31285"/>
                  <a:pt x="1456743" y="27560"/>
                  <a:pt x="1304904" y="18288"/>
                </a:cubicBezTo>
                <a:cubicBezTo>
                  <a:pt x="1153065" y="9016"/>
                  <a:pt x="947204" y="11126"/>
                  <a:pt x="668365" y="18288"/>
                </a:cubicBezTo>
                <a:cubicBezTo>
                  <a:pt x="389526" y="25450"/>
                  <a:pt x="288244" y="-4628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1275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8A4B24C5-0C8D-06A4-B8C5-31F7A22A69D2}"/>
              </a:ext>
            </a:extLst>
          </p:cNvPr>
          <p:cNvSpPr/>
          <p:nvPr/>
        </p:nvSpPr>
        <p:spPr>
          <a:xfrm>
            <a:off x="733222" y="175257"/>
            <a:ext cx="7782128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#ZeroMeansLife</a:t>
            </a:r>
            <a:r>
              <a:rPr lang="bg-BG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- </a:t>
            </a:r>
            <a:r>
              <a:rPr lang="en-US" sz="2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Нулевата</a:t>
            </a:r>
            <a:r>
              <a:rPr lang="en-US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смъртност</a:t>
            </a:r>
            <a:r>
              <a:rPr lang="en-US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означава</a:t>
            </a:r>
            <a:r>
              <a:rPr lang="en-US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живот</a:t>
            </a:r>
            <a:r>
              <a:rPr lang="bg-BG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!</a:t>
            </a:r>
            <a:endParaRPr lang="en-US" sz="2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FE01747B-AE03-6493-2771-CFE4137A97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9" t="8390" r="14894" b="29646"/>
          <a:stretch>
            <a:fillRect/>
          </a:stretch>
        </p:blipFill>
        <p:spPr>
          <a:xfrm>
            <a:off x="966165" y="1090537"/>
            <a:ext cx="6975920" cy="38623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Правоъгълник 10">
            <a:extLst>
              <a:ext uri="{FF2B5EF4-FFF2-40B4-BE49-F238E27FC236}">
                <a16:creationId xmlns:a16="http://schemas.microsoft.com/office/drawing/2014/main" id="{44361B69-B25E-4115-6827-E61AAFFA877D}"/>
              </a:ext>
            </a:extLst>
          </p:cNvPr>
          <p:cNvSpPr/>
          <p:nvPr/>
        </p:nvSpPr>
        <p:spPr>
          <a:xfrm>
            <a:off x="1322962" y="5278249"/>
            <a:ext cx="6352161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7.Б клас / </a:t>
            </a:r>
            <a:r>
              <a:rPr lang="bg-BG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Кл. р-л: Елица Емилова</a:t>
            </a:r>
            <a:endParaRPr lang="en-US" sz="2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8539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1731</TotalTime>
  <Words>495</Words>
  <Application>Microsoft Office PowerPoint</Application>
  <PresentationFormat>Презентация на цял екран (4:3)</PresentationFormat>
  <Paragraphs>49</Paragraphs>
  <Slides>17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„Дни на безопасността на ROADPOL“  16 - 22 септември 2026 г. 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2. в клас Кл. р-л: М. Илиева</vt:lpstr>
      <vt:lpstr>1. б клас Кл. р-л: Е. Великова</vt:lpstr>
      <vt:lpstr>Групи ЦОУД:  3 а/б клас и  3 в/г клас Учители:   Цв. Минева и Ст. Стефанова-Момчилова</vt:lpstr>
      <vt:lpstr>Презентация на PowerPoint</vt:lpstr>
      <vt:lpstr>1.в клас  Кл.р-л: Ж.Тодорова</vt:lpstr>
      <vt:lpstr>3. в клас Кл. р-л: М. Ташева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User</dc:creator>
  <cp:keywords/>
  <dc:description>generated using python-pptx</dc:description>
  <cp:lastModifiedBy>User</cp:lastModifiedBy>
  <cp:revision>62</cp:revision>
  <dcterms:created xsi:type="dcterms:W3CDTF">2013-01-27T09:14:16Z</dcterms:created>
  <dcterms:modified xsi:type="dcterms:W3CDTF">2026-09-24T12:12:40Z</dcterms:modified>
  <cp:category/>
</cp:coreProperties>
</file>